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3"/>
    <p:sldId id="1166" r:id="rId4"/>
    <p:sldId id="1167" r:id="rId5"/>
    <p:sldId id="1154" r:id="rId6"/>
    <p:sldId id="1153" r:id="rId8"/>
    <p:sldId id="1155" r:id="rId9"/>
    <p:sldId id="1158" r:id="rId10"/>
    <p:sldId id="1165" r:id="rId11"/>
    <p:sldId id="1157" r:id="rId12"/>
    <p:sldId id="1164" r:id="rId13"/>
    <p:sldId id="1156" r:id="rId14"/>
    <p:sldId id="1159" r:id="rId15"/>
    <p:sldId id="1160" r:id="rId16"/>
    <p:sldId id="1168" r:id="rId17"/>
  </p:sldIdLst>
  <p:sldSz cx="12192000" cy="6858000"/>
  <p:notesSz cx="6858000" cy="9144000"/>
  <p:embeddedFontLst>
    <p:embeddedFont>
      <p:font typeface="方正FW筑紫明朝 简 H" panose="02000A00000000000000" pitchFamily="2" charset="-122"/>
      <p:bold r:id="rId21"/>
    </p:embeddedFont>
    <p:embeddedFont>
      <p:font typeface="微软雅黑" panose="020B0503020204020204" pitchFamily="34" charset="-122"/>
      <p:regular r:id="rId22"/>
    </p:embeddedFont>
    <p:embeddedFont>
      <p:font typeface="汉仪文黑-55简" panose="00020600040101010101" charset="-122"/>
      <p:regular r:id="rId23"/>
    </p:embeddedFont>
    <p:embeddedFont>
      <p:font typeface="思源黑体 CN Light" panose="020B0300000000000000" pitchFamily="34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E3"/>
    <a:srgbClr val="FFEAD0"/>
    <a:srgbClr val="FECA84"/>
    <a:srgbClr val="FFDBAE"/>
    <a:srgbClr val="FFFFFF"/>
    <a:srgbClr val="BA2024"/>
    <a:srgbClr val="E23422"/>
    <a:srgbClr val="CA0000"/>
    <a:srgbClr val="B31D24"/>
    <a:srgbClr val="E52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138" y="216"/>
      </p:cViewPr>
      <p:guideLst>
        <p:guide orient="horz" pos="211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214.xml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tags" Target="../tags/tag138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jpeg"/><Relationship Id="rId10" Type="http://schemas.openxmlformats.org/officeDocument/2006/relationships/tags" Target="../tags/tag14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1" Type="http://schemas.openxmlformats.org/officeDocument/2006/relationships/notesSlide" Target="../notesSlides/notesSlide8.xml"/><Relationship Id="rId30" Type="http://schemas.openxmlformats.org/officeDocument/2006/relationships/slideLayout" Target="../slideLayouts/slideLayout1.xml"/><Relationship Id="rId3" Type="http://schemas.microsoft.com/office/2007/relationships/hdphoto" Target="../media/image7.wdp"/><Relationship Id="rId29" Type="http://schemas.openxmlformats.org/officeDocument/2006/relationships/image" Target="../media/image12.jpeg"/><Relationship Id="rId28" Type="http://schemas.openxmlformats.org/officeDocument/2006/relationships/tags" Target="../tags/tag165.xml"/><Relationship Id="rId27" Type="http://schemas.openxmlformats.org/officeDocument/2006/relationships/tags" Target="../tags/tag164.xml"/><Relationship Id="rId26" Type="http://schemas.openxmlformats.org/officeDocument/2006/relationships/tags" Target="../tags/tag163.xml"/><Relationship Id="rId25" Type="http://schemas.openxmlformats.org/officeDocument/2006/relationships/tags" Target="../tags/tag162.xml"/><Relationship Id="rId24" Type="http://schemas.openxmlformats.org/officeDocument/2006/relationships/image" Target="../media/image9.png"/><Relationship Id="rId23" Type="http://schemas.openxmlformats.org/officeDocument/2006/relationships/image" Target="../media/image8.png"/><Relationship Id="rId22" Type="http://schemas.openxmlformats.org/officeDocument/2006/relationships/tags" Target="../tags/tag161.xml"/><Relationship Id="rId21" Type="http://schemas.openxmlformats.org/officeDocument/2006/relationships/tags" Target="../tags/tag160.xml"/><Relationship Id="rId20" Type="http://schemas.openxmlformats.org/officeDocument/2006/relationships/tags" Target="../tags/tag159.xml"/><Relationship Id="rId2" Type="http://schemas.openxmlformats.org/officeDocument/2006/relationships/image" Target="../media/image6.png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tags" Target="../tags/tag155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image" Target="../media/image8.png"/><Relationship Id="rId4" Type="http://schemas.openxmlformats.org/officeDocument/2006/relationships/tags" Target="../tags/tag166.xml"/><Relationship Id="rId3" Type="http://schemas.microsoft.com/office/2007/relationships/hdphoto" Target="../media/image7.wdp"/><Relationship Id="rId29" Type="http://schemas.openxmlformats.org/officeDocument/2006/relationships/notesSlide" Target="../notesSlides/notesSlide9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187.xml"/><Relationship Id="rId26" Type="http://schemas.openxmlformats.org/officeDocument/2006/relationships/tags" Target="../tags/tag186.xml"/><Relationship Id="rId25" Type="http://schemas.openxmlformats.org/officeDocument/2006/relationships/tags" Target="../tags/tag185.xml"/><Relationship Id="rId24" Type="http://schemas.openxmlformats.org/officeDocument/2006/relationships/tags" Target="../tags/tag184.xml"/><Relationship Id="rId23" Type="http://schemas.openxmlformats.org/officeDocument/2006/relationships/image" Target="../media/image9.png"/><Relationship Id="rId22" Type="http://schemas.openxmlformats.org/officeDocument/2006/relationships/tags" Target="../tags/tag183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image" Target="../media/image6.png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microsoft.com/office/2007/relationships/hdphoto" Target="../media/image7.wdp"/><Relationship Id="rId28" Type="http://schemas.openxmlformats.org/officeDocument/2006/relationships/notesSlide" Target="../notesSlides/notesSlide10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208.xml"/><Relationship Id="rId25" Type="http://schemas.openxmlformats.org/officeDocument/2006/relationships/tags" Target="../tags/tag207.xml"/><Relationship Id="rId24" Type="http://schemas.openxmlformats.org/officeDocument/2006/relationships/tags" Target="../tags/tag206.xml"/><Relationship Id="rId23" Type="http://schemas.openxmlformats.org/officeDocument/2006/relationships/tags" Target="../tags/tag205.xml"/><Relationship Id="rId22" Type="http://schemas.openxmlformats.org/officeDocument/2006/relationships/image" Target="../media/image9.png"/><Relationship Id="rId21" Type="http://schemas.openxmlformats.org/officeDocument/2006/relationships/image" Target="../media/image8.png"/><Relationship Id="rId20" Type="http://schemas.openxmlformats.org/officeDocument/2006/relationships/tags" Target="../tags/tag204.xml"/><Relationship Id="rId2" Type="http://schemas.openxmlformats.org/officeDocument/2006/relationships/image" Target="../media/image6.png"/><Relationship Id="rId19" Type="http://schemas.openxmlformats.org/officeDocument/2006/relationships/tags" Target="../tags/tag203.xml"/><Relationship Id="rId18" Type="http://schemas.openxmlformats.org/officeDocument/2006/relationships/tags" Target="../tags/tag202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3.xml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22.xml"/><Relationship Id="rId22" Type="http://schemas.openxmlformats.org/officeDocument/2006/relationships/image" Target="../media/image2.png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image" Target="../media/image8.png"/><Relationship Id="rId4" Type="http://schemas.openxmlformats.org/officeDocument/2006/relationships/tags" Target="../tags/tag28.xml"/><Relationship Id="rId3" Type="http://schemas.microsoft.com/office/2007/relationships/hdphoto" Target="../media/image7.wdp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image" Target="../media/image6.png"/><Relationship Id="rId19" Type="http://schemas.openxmlformats.org/officeDocument/2006/relationships/image" Target="../media/image9.png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5" Type="http://schemas.openxmlformats.org/officeDocument/2006/relationships/notesSlide" Target="../notesSlides/notesSlide2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73.xml"/><Relationship Id="rId32" Type="http://schemas.openxmlformats.org/officeDocument/2006/relationships/tags" Target="../tags/tag72.xml"/><Relationship Id="rId31" Type="http://schemas.openxmlformats.org/officeDocument/2006/relationships/tags" Target="../tags/tag71.xml"/><Relationship Id="rId30" Type="http://schemas.openxmlformats.org/officeDocument/2006/relationships/tags" Target="../tags/tag70.xml"/><Relationship Id="rId3" Type="http://schemas.microsoft.com/office/2007/relationships/hdphoto" Target="../media/image7.wdp"/><Relationship Id="rId29" Type="http://schemas.openxmlformats.org/officeDocument/2006/relationships/image" Target="../media/image9.png"/><Relationship Id="rId28" Type="http://schemas.openxmlformats.org/officeDocument/2006/relationships/image" Target="../media/image8.png"/><Relationship Id="rId27" Type="http://schemas.openxmlformats.org/officeDocument/2006/relationships/tags" Target="../tags/tag69.xml"/><Relationship Id="rId26" Type="http://schemas.openxmlformats.org/officeDocument/2006/relationships/tags" Target="../tags/tag68.xml"/><Relationship Id="rId25" Type="http://schemas.openxmlformats.org/officeDocument/2006/relationships/tags" Target="../tags/tag67.xml"/><Relationship Id="rId24" Type="http://schemas.openxmlformats.org/officeDocument/2006/relationships/tags" Target="../tags/tag66.xml"/><Relationship Id="rId23" Type="http://schemas.openxmlformats.org/officeDocument/2006/relationships/tags" Target="../tags/tag65.xml"/><Relationship Id="rId22" Type="http://schemas.openxmlformats.org/officeDocument/2006/relationships/tags" Target="../tags/tag64.xml"/><Relationship Id="rId21" Type="http://schemas.openxmlformats.org/officeDocument/2006/relationships/tags" Target="../tags/tag63.xml"/><Relationship Id="rId20" Type="http://schemas.openxmlformats.org/officeDocument/2006/relationships/tags" Target="../tags/tag62.xml"/><Relationship Id="rId2" Type="http://schemas.openxmlformats.org/officeDocument/2006/relationships/image" Target="../media/image6.png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1" Type="http://schemas.openxmlformats.org/officeDocument/2006/relationships/notesSlide" Target="../notesSlides/notesSlide3.xml"/><Relationship Id="rId30" Type="http://schemas.openxmlformats.org/officeDocument/2006/relationships/slideLayout" Target="../slideLayouts/slideLayout1.xml"/><Relationship Id="rId3" Type="http://schemas.microsoft.com/office/2007/relationships/hdphoto" Target="../media/image7.wdp"/><Relationship Id="rId29" Type="http://schemas.openxmlformats.org/officeDocument/2006/relationships/tags" Target="../tags/tag97.xml"/><Relationship Id="rId28" Type="http://schemas.openxmlformats.org/officeDocument/2006/relationships/tags" Target="../tags/tag96.xml"/><Relationship Id="rId27" Type="http://schemas.openxmlformats.org/officeDocument/2006/relationships/tags" Target="../tags/tag95.xml"/><Relationship Id="rId26" Type="http://schemas.openxmlformats.org/officeDocument/2006/relationships/tags" Target="../tags/tag94.xml"/><Relationship Id="rId25" Type="http://schemas.openxmlformats.org/officeDocument/2006/relationships/image" Target="../media/image9.png"/><Relationship Id="rId24" Type="http://schemas.openxmlformats.org/officeDocument/2006/relationships/image" Target="../media/image8.png"/><Relationship Id="rId23" Type="http://schemas.openxmlformats.org/officeDocument/2006/relationships/tags" Target="../tags/tag93.xml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tags" Target="../tags/tag90.xml"/><Relationship Id="rId2" Type="http://schemas.openxmlformats.org/officeDocument/2006/relationships/image" Target="../media/image6.png"/><Relationship Id="rId19" Type="http://schemas.openxmlformats.org/officeDocument/2006/relationships/tags" Target="../tags/tag89.xml"/><Relationship Id="rId18" Type="http://schemas.openxmlformats.org/officeDocument/2006/relationships/tags" Target="../tags/tag88.xml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image" Target="../media/image8.png"/><Relationship Id="rId4" Type="http://schemas.openxmlformats.org/officeDocument/2006/relationships/tags" Target="../tags/tag98.xml"/><Relationship Id="rId3" Type="http://schemas.microsoft.com/office/2007/relationships/hdphoto" Target="../media/image7.wdp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6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0.jpeg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image" Target="../media/image9.png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9.png"/><Relationship Id="rId6" Type="http://schemas.openxmlformats.org/officeDocument/2006/relationships/tags" Target="../tags/tag111.xml"/><Relationship Id="rId5" Type="http://schemas.openxmlformats.org/officeDocument/2006/relationships/image" Target="../media/image8.png"/><Relationship Id="rId4" Type="http://schemas.openxmlformats.org/officeDocument/2006/relationships/tags" Target="../tags/tag110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microsoft.com/office/2007/relationships/hdphoto" Target="../media/image7.wdp"/><Relationship Id="rId29" Type="http://schemas.openxmlformats.org/officeDocument/2006/relationships/notesSlide" Target="../notesSlides/notesSlide6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137.xml"/><Relationship Id="rId26" Type="http://schemas.openxmlformats.org/officeDocument/2006/relationships/tags" Target="../tags/tag136.xml"/><Relationship Id="rId25" Type="http://schemas.openxmlformats.org/officeDocument/2006/relationships/tags" Target="../tags/tag135.xml"/><Relationship Id="rId24" Type="http://schemas.openxmlformats.org/officeDocument/2006/relationships/tags" Target="../tags/tag134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33.xml"/><Relationship Id="rId20" Type="http://schemas.openxmlformats.org/officeDocument/2006/relationships/tags" Target="../tags/tag132.xml"/><Relationship Id="rId2" Type="http://schemas.openxmlformats.org/officeDocument/2006/relationships/image" Target="../media/image6.png"/><Relationship Id="rId19" Type="http://schemas.openxmlformats.org/officeDocument/2006/relationships/tags" Target="../tags/tag131.xml"/><Relationship Id="rId18" Type="http://schemas.openxmlformats.org/officeDocument/2006/relationships/tags" Target="../tags/tag130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0" y="-44400"/>
            <a:ext cx="12233536" cy="6946799"/>
          </a:xfrm>
          <a:prstGeom prst="rect">
            <a:avLst/>
          </a:prstGeom>
        </p:spPr>
      </p:pic>
      <p:grpSp>
        <p:nvGrpSpPr>
          <p:cNvPr id="11" name="元素"/>
          <p:cNvGrpSpPr>
            <a:grpSpLocks noChangeAspect="1"/>
          </p:cNvGrpSpPr>
          <p:nvPr/>
        </p:nvGrpSpPr>
        <p:grpSpPr bwMode="auto">
          <a:xfrm>
            <a:off x="7765142" y="1187615"/>
            <a:ext cx="3359416" cy="4482770"/>
            <a:chOff x="4786" y="953"/>
            <a:chExt cx="1298" cy="1689"/>
          </a:xfrm>
        </p:grpSpPr>
        <p:sp>
          <p:nvSpPr>
            <p:cNvPr id="12" name="矩形 11"/>
            <p:cNvSpPr>
              <a:spLocks noChangeAspect="1" noChangeArrowheads="1" noTextEdit="1"/>
            </p:cNvSpPr>
            <p:nvPr/>
          </p:nvSpPr>
          <p:spPr bwMode="auto">
            <a:xfrm>
              <a:off x="4786" y="953"/>
              <a:ext cx="1298" cy="1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9"/>
            <p:cNvSpPr>
              <a:spLocks noChangeArrowheads="1"/>
            </p:cNvSpPr>
            <p:nvPr/>
          </p:nvSpPr>
          <p:spPr bwMode="auto">
            <a:xfrm>
              <a:off x="4840" y="1002"/>
              <a:ext cx="1244" cy="163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8"/>
            <p:cNvSpPr>
              <a:spLocks noChangeArrowheads="1"/>
            </p:cNvSpPr>
            <p:nvPr/>
          </p:nvSpPr>
          <p:spPr bwMode="auto">
            <a:xfrm>
              <a:off x="4794" y="957"/>
              <a:ext cx="1241" cy="1636"/>
            </a:xfrm>
            <a:prstGeom prst="rect">
              <a:avLst/>
            </a:prstGeom>
            <a:solidFill>
              <a:srgbClr val="C00000"/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34498" y="1579501"/>
            <a:ext cx="6659982" cy="1135515"/>
            <a:chOff x="3158237" y="1561792"/>
            <a:chExt cx="6659982" cy="1135515"/>
          </a:xfrm>
        </p:grpSpPr>
        <p:sp>
          <p:nvSpPr>
            <p:cNvPr id="32" name="矩形: 圆角 22"/>
            <p:cNvSpPr/>
            <p:nvPr/>
          </p:nvSpPr>
          <p:spPr>
            <a:xfrm>
              <a:off x="3158237" y="1561792"/>
              <a:ext cx="1493950" cy="489397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791946" y="1669012"/>
              <a:ext cx="5026273" cy="1028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单击此处输入您的正文，文字是您思想的提炼，为了最终演示发布的良好效果，请尽量言简意赅的阐述观点。单击此处输入您的正文，请尽量言简意赅的阐述观点。</a:t>
              </a:r>
              <a:endPara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4896503" y="1612592"/>
              <a:ext cx="196875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34498" y="3057186"/>
            <a:ext cx="6659982" cy="1135515"/>
            <a:chOff x="3158237" y="1561792"/>
            <a:chExt cx="6659982" cy="1135515"/>
          </a:xfrm>
        </p:grpSpPr>
        <p:sp>
          <p:nvSpPr>
            <p:cNvPr id="37" name="矩形: 圆角 26"/>
            <p:cNvSpPr/>
            <p:nvPr/>
          </p:nvSpPr>
          <p:spPr>
            <a:xfrm>
              <a:off x="3158237" y="1561792"/>
              <a:ext cx="1493950" cy="489397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791946" y="1669012"/>
              <a:ext cx="5026273" cy="1028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单击此处输入您的正文，文字是您思想的提炼，为了最终演示发布的良好效果，请尽量言简意赅的阐述观点。单击此处输入您的正文，请尽量言简意赅的阐述观点。</a:t>
              </a:r>
              <a:endPara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4896503" y="1612592"/>
              <a:ext cx="196875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634498" y="4534870"/>
            <a:ext cx="6659982" cy="1135515"/>
            <a:chOff x="3158237" y="1561792"/>
            <a:chExt cx="6659982" cy="1135515"/>
          </a:xfrm>
        </p:grpSpPr>
        <p:sp>
          <p:nvSpPr>
            <p:cNvPr id="51" name="矩形: 圆角 30"/>
            <p:cNvSpPr/>
            <p:nvPr/>
          </p:nvSpPr>
          <p:spPr>
            <a:xfrm>
              <a:off x="3158237" y="1561792"/>
              <a:ext cx="1493950" cy="489397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791946" y="1669012"/>
              <a:ext cx="5026273" cy="1028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单击此处输入您的正文，文字是您思想的提炼，为了最终演示发布的良好效果，请尽量言简意赅的阐述观点。单击此处输入您的正文，请尽量言简意赅的阐述观点。</a:t>
              </a:r>
              <a:endPara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4896503" y="1612592"/>
              <a:ext cx="196875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图片 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57" name="组合 56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61" name="五角星 4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五角星 4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0" name="文本框 5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58" name="文本框 57"/>
            <p:cNvSpPr txBox="1"/>
            <p:nvPr>
              <p:custDataLst>
                <p:tags r:id="rId10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7" b="1350"/>
          <a:stretch>
            <a:fillRect/>
          </a:stretch>
        </p:blipFill>
        <p:spPr>
          <a:xfrm>
            <a:off x="7785847" y="1187615"/>
            <a:ext cx="3142227" cy="42689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-20768" y="-17044"/>
            <a:ext cx="12233536" cy="6946799"/>
          </a:xfrm>
          <a:prstGeom prst="rect">
            <a:avLst/>
          </a:prstGeom>
        </p:spPr>
      </p:pic>
      <p:grpSp>
        <p:nvGrpSpPr>
          <p:cNvPr id="32" name="组合 31"/>
          <p:cNvGrpSpPr/>
          <p:nvPr>
            <p:custDataLst>
              <p:tags r:id="rId4"/>
            </p:custDataLst>
          </p:nvPr>
        </p:nvGrpSpPr>
        <p:grpSpPr>
          <a:xfrm>
            <a:off x="4728845" y="1363980"/>
            <a:ext cx="3081020" cy="459740"/>
            <a:chOff x="2237" y="3635"/>
            <a:chExt cx="4819" cy="720"/>
          </a:xfrm>
        </p:grpSpPr>
        <p:grpSp>
          <p:nvGrpSpPr>
            <p:cNvPr id="33" name="组合 32"/>
            <p:cNvGrpSpPr/>
            <p:nvPr/>
          </p:nvGrpSpPr>
          <p:grpSpPr>
            <a:xfrm>
              <a:off x="2237" y="3635"/>
              <a:ext cx="4247" cy="720"/>
              <a:chOff x="2571" y="2678"/>
              <a:chExt cx="8221" cy="1394"/>
            </a:xfrm>
          </p:grpSpPr>
          <p:sp>
            <p:nvSpPr>
              <p:cNvPr id="34" name="椭圆 33"/>
              <p:cNvSpPr/>
              <p:nvPr>
                <p:custDataLst>
                  <p:tags r:id="rId5"/>
                </p:custDataLst>
              </p:nvPr>
            </p:nvSpPr>
            <p:spPr>
              <a:xfrm>
                <a:off x="2571" y="2678"/>
                <a:ext cx="1395" cy="1395"/>
              </a:xfrm>
              <a:prstGeom prst="ellipse">
                <a:avLst/>
              </a:prstGeom>
              <a:gradFill>
                <a:gsLst>
                  <a:gs pos="0">
                    <a:srgbClr val="F1321A"/>
                  </a:gs>
                  <a:gs pos="59000">
                    <a:srgbClr val="B31D24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>
                <p:custDataLst>
                  <p:tags r:id="rId6"/>
                </p:custDataLst>
              </p:nvPr>
            </p:nvSpPr>
            <p:spPr>
              <a:xfrm>
                <a:off x="4216" y="2678"/>
                <a:ext cx="6576" cy="139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321A"/>
                  </a:gs>
                  <a:gs pos="59000">
                    <a:srgbClr val="B31D24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文本框 36"/>
            <p:cNvSpPr txBox="1"/>
            <p:nvPr>
              <p:custDataLst>
                <p:tags r:id="rId7"/>
              </p:custDataLst>
            </p:nvPr>
          </p:nvSpPr>
          <p:spPr>
            <a:xfrm>
              <a:off x="2567" y="3657"/>
              <a:ext cx="4489" cy="6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sp>
          <p:nvSpPr>
            <p:cNvPr id="38" name="五角星 37"/>
            <p:cNvSpPr/>
            <p:nvPr>
              <p:custDataLst>
                <p:tags r:id="rId8"/>
              </p:custDataLst>
            </p:nvPr>
          </p:nvSpPr>
          <p:spPr>
            <a:xfrm>
              <a:off x="2360" y="3758"/>
              <a:ext cx="475" cy="475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9"/>
            </p:custDataLst>
          </p:nvPr>
        </p:nvGrpSpPr>
        <p:grpSpPr>
          <a:xfrm>
            <a:off x="4728845" y="2926080"/>
            <a:ext cx="3081020" cy="459740"/>
            <a:chOff x="2237" y="3635"/>
            <a:chExt cx="4819" cy="720"/>
          </a:xfrm>
        </p:grpSpPr>
        <p:grpSp>
          <p:nvGrpSpPr>
            <p:cNvPr id="41" name="组合 40"/>
            <p:cNvGrpSpPr/>
            <p:nvPr/>
          </p:nvGrpSpPr>
          <p:grpSpPr>
            <a:xfrm>
              <a:off x="2237" y="3635"/>
              <a:ext cx="4247" cy="720"/>
              <a:chOff x="2571" y="2678"/>
              <a:chExt cx="8221" cy="1394"/>
            </a:xfrm>
          </p:grpSpPr>
          <p:sp>
            <p:nvSpPr>
              <p:cNvPr id="42" name="椭圆 41"/>
              <p:cNvSpPr/>
              <p:nvPr>
                <p:custDataLst>
                  <p:tags r:id="rId10"/>
                </p:custDataLst>
              </p:nvPr>
            </p:nvSpPr>
            <p:spPr>
              <a:xfrm>
                <a:off x="2571" y="2678"/>
                <a:ext cx="1395" cy="1395"/>
              </a:xfrm>
              <a:prstGeom prst="ellipse">
                <a:avLst/>
              </a:prstGeom>
              <a:gradFill>
                <a:gsLst>
                  <a:gs pos="0">
                    <a:srgbClr val="F1321A"/>
                  </a:gs>
                  <a:gs pos="59000">
                    <a:srgbClr val="B31D24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圆角矩形 43"/>
              <p:cNvSpPr/>
              <p:nvPr>
                <p:custDataLst>
                  <p:tags r:id="rId11"/>
                </p:custDataLst>
              </p:nvPr>
            </p:nvSpPr>
            <p:spPr>
              <a:xfrm>
                <a:off x="4216" y="2678"/>
                <a:ext cx="6576" cy="139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321A"/>
                  </a:gs>
                  <a:gs pos="59000">
                    <a:srgbClr val="B31D24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>
              <p:custDataLst>
                <p:tags r:id="rId12"/>
              </p:custDataLst>
            </p:nvPr>
          </p:nvSpPr>
          <p:spPr>
            <a:xfrm>
              <a:off x="2567" y="3657"/>
              <a:ext cx="4489" cy="6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sp>
          <p:nvSpPr>
            <p:cNvPr id="46" name="五角星 45"/>
            <p:cNvSpPr/>
            <p:nvPr>
              <p:custDataLst>
                <p:tags r:id="rId13"/>
              </p:custDataLst>
            </p:nvPr>
          </p:nvSpPr>
          <p:spPr>
            <a:xfrm>
              <a:off x="2360" y="3758"/>
              <a:ext cx="475" cy="475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14"/>
            </p:custDataLst>
          </p:nvPr>
        </p:nvGrpSpPr>
        <p:grpSpPr>
          <a:xfrm>
            <a:off x="4783455" y="4488180"/>
            <a:ext cx="3081020" cy="459740"/>
            <a:chOff x="2237" y="3635"/>
            <a:chExt cx="4819" cy="720"/>
          </a:xfrm>
        </p:grpSpPr>
        <p:grpSp>
          <p:nvGrpSpPr>
            <p:cNvPr id="49" name="组合 48"/>
            <p:cNvGrpSpPr/>
            <p:nvPr/>
          </p:nvGrpSpPr>
          <p:grpSpPr>
            <a:xfrm>
              <a:off x="2237" y="3635"/>
              <a:ext cx="4247" cy="720"/>
              <a:chOff x="2571" y="2678"/>
              <a:chExt cx="8221" cy="1394"/>
            </a:xfrm>
          </p:grpSpPr>
          <p:sp>
            <p:nvSpPr>
              <p:cNvPr id="50" name="椭圆 49"/>
              <p:cNvSpPr/>
              <p:nvPr>
                <p:custDataLst>
                  <p:tags r:id="rId15"/>
                </p:custDataLst>
              </p:nvPr>
            </p:nvSpPr>
            <p:spPr>
              <a:xfrm>
                <a:off x="2571" y="2678"/>
                <a:ext cx="1395" cy="1395"/>
              </a:xfrm>
              <a:prstGeom prst="ellipse">
                <a:avLst/>
              </a:prstGeom>
              <a:gradFill>
                <a:gsLst>
                  <a:gs pos="0">
                    <a:srgbClr val="F1321A"/>
                  </a:gs>
                  <a:gs pos="59000">
                    <a:srgbClr val="B31D24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50"/>
              <p:cNvSpPr/>
              <p:nvPr>
                <p:custDataLst>
                  <p:tags r:id="rId16"/>
                </p:custDataLst>
              </p:nvPr>
            </p:nvSpPr>
            <p:spPr>
              <a:xfrm>
                <a:off x="4216" y="2678"/>
                <a:ext cx="6576" cy="139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321A"/>
                  </a:gs>
                  <a:gs pos="59000">
                    <a:srgbClr val="B31D24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文本框 51"/>
            <p:cNvSpPr txBox="1"/>
            <p:nvPr>
              <p:custDataLst>
                <p:tags r:id="rId17"/>
              </p:custDataLst>
            </p:nvPr>
          </p:nvSpPr>
          <p:spPr>
            <a:xfrm>
              <a:off x="2567" y="3657"/>
              <a:ext cx="4489" cy="6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sp>
          <p:nvSpPr>
            <p:cNvPr id="53" name="五角星 52"/>
            <p:cNvSpPr/>
            <p:nvPr>
              <p:custDataLst>
                <p:tags r:id="rId18"/>
              </p:custDataLst>
            </p:nvPr>
          </p:nvSpPr>
          <p:spPr>
            <a:xfrm>
              <a:off x="2360" y="3758"/>
              <a:ext cx="475" cy="475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4" name="文本框 53"/>
          <p:cNvSpPr txBox="1"/>
          <p:nvPr>
            <p:custDataLst>
              <p:tags r:id="rId19"/>
            </p:custDataLst>
          </p:nvPr>
        </p:nvSpPr>
        <p:spPr>
          <a:xfrm>
            <a:off x="5272405" y="1830705"/>
            <a:ext cx="59467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20"/>
            </p:custDataLst>
          </p:nvPr>
        </p:nvSpPr>
        <p:spPr>
          <a:xfrm>
            <a:off x="5272405" y="3386455"/>
            <a:ext cx="59093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21"/>
            </p:custDataLst>
          </p:nvPr>
        </p:nvSpPr>
        <p:spPr>
          <a:xfrm>
            <a:off x="5303520" y="4942205"/>
            <a:ext cx="59601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60" name="组合 59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74" name="五角星 41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五角星 42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3" name="文本框 72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71" name="文本框 70"/>
            <p:cNvSpPr txBox="1"/>
            <p:nvPr>
              <p:custDataLst>
                <p:tags r:id="rId28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  <p:grpSp>
        <p:nvGrpSpPr>
          <p:cNvPr id="63" name="元素"/>
          <p:cNvGrpSpPr>
            <a:grpSpLocks noChangeAspect="1"/>
          </p:cNvGrpSpPr>
          <p:nvPr/>
        </p:nvGrpSpPr>
        <p:grpSpPr bwMode="auto">
          <a:xfrm>
            <a:off x="664914" y="1187615"/>
            <a:ext cx="3359416" cy="4482770"/>
            <a:chOff x="4786" y="953"/>
            <a:chExt cx="1298" cy="1689"/>
          </a:xfrm>
        </p:grpSpPr>
        <p:sp>
          <p:nvSpPr>
            <p:cNvPr id="64" name="矩形 63"/>
            <p:cNvSpPr>
              <a:spLocks noChangeAspect="1" noChangeArrowheads="1" noTextEdit="1"/>
            </p:cNvSpPr>
            <p:nvPr/>
          </p:nvSpPr>
          <p:spPr bwMode="auto">
            <a:xfrm>
              <a:off x="4786" y="953"/>
              <a:ext cx="1298" cy="1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9"/>
            <p:cNvSpPr>
              <a:spLocks noChangeArrowheads="1"/>
            </p:cNvSpPr>
            <p:nvPr/>
          </p:nvSpPr>
          <p:spPr bwMode="auto">
            <a:xfrm>
              <a:off x="4840" y="1002"/>
              <a:ext cx="1244" cy="1636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8"/>
            <p:cNvSpPr>
              <a:spLocks noChangeArrowheads="1"/>
            </p:cNvSpPr>
            <p:nvPr/>
          </p:nvSpPr>
          <p:spPr bwMode="auto">
            <a:xfrm>
              <a:off x="4794" y="957"/>
              <a:ext cx="1241" cy="1636"/>
            </a:xfrm>
            <a:prstGeom prst="rect">
              <a:avLst/>
            </a:prstGeom>
            <a:solidFill>
              <a:srgbClr val="C00000"/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9pPr>
            </a:lstStyle>
            <a:p>
              <a:endParaRPr lang="zh-CN" altLang="en-US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7" name="图片 6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1" b="4741"/>
          <a:stretch>
            <a:fillRect/>
          </a:stretch>
        </p:blipFill>
        <p:spPr>
          <a:xfrm>
            <a:off x="685619" y="1187615"/>
            <a:ext cx="3142227" cy="42689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0" y="5379"/>
            <a:ext cx="12233536" cy="69467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1379855" y="3183890"/>
            <a:ext cx="9419590" cy="801370"/>
            <a:chOff x="2610" y="4680"/>
            <a:chExt cx="12317" cy="1440"/>
          </a:xfrm>
        </p:grpSpPr>
        <p:sp>
          <p:nvSpPr>
            <p:cNvPr id="4" name="平行四边形 3"/>
            <p:cNvSpPr/>
            <p:nvPr>
              <p:custDataLst>
                <p:tags r:id="rId7"/>
              </p:custDataLst>
            </p:nvPr>
          </p:nvSpPr>
          <p:spPr>
            <a:xfrm>
              <a:off x="2610" y="4680"/>
              <a:ext cx="2770" cy="1440"/>
            </a:xfrm>
            <a:prstGeom prst="parallelogram">
              <a:avLst/>
            </a:prstGeom>
            <a:gradFill>
              <a:gsLst>
                <a:gs pos="0">
                  <a:srgbClr val="E33522"/>
                </a:gs>
                <a:gs pos="77000">
                  <a:srgbClr val="C2242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>
              <p:custDataLst>
                <p:tags r:id="rId8"/>
              </p:custDataLst>
            </p:nvPr>
          </p:nvSpPr>
          <p:spPr>
            <a:xfrm>
              <a:off x="5790" y="4680"/>
              <a:ext cx="2770" cy="1440"/>
            </a:xfrm>
            <a:prstGeom prst="parallelogram">
              <a:avLst/>
            </a:prstGeom>
            <a:gradFill>
              <a:gsLst>
                <a:gs pos="0">
                  <a:srgbClr val="E33522"/>
                </a:gs>
                <a:gs pos="77000">
                  <a:srgbClr val="C2242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>
              <p:custDataLst>
                <p:tags r:id="rId9"/>
              </p:custDataLst>
            </p:nvPr>
          </p:nvSpPr>
          <p:spPr>
            <a:xfrm>
              <a:off x="8970" y="4680"/>
              <a:ext cx="2770" cy="1440"/>
            </a:xfrm>
            <a:prstGeom prst="parallelogram">
              <a:avLst/>
            </a:prstGeom>
            <a:gradFill>
              <a:gsLst>
                <a:gs pos="0">
                  <a:srgbClr val="E33522"/>
                </a:gs>
                <a:gs pos="77000">
                  <a:srgbClr val="C2242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>
              <p:custDataLst>
                <p:tags r:id="rId10"/>
              </p:custDataLst>
            </p:nvPr>
          </p:nvSpPr>
          <p:spPr>
            <a:xfrm>
              <a:off x="12157" y="4680"/>
              <a:ext cx="2770" cy="1440"/>
            </a:xfrm>
            <a:prstGeom prst="parallelogram">
              <a:avLst/>
            </a:prstGeom>
            <a:gradFill>
              <a:gsLst>
                <a:gs pos="0">
                  <a:srgbClr val="E33522"/>
                </a:gs>
                <a:gs pos="77000">
                  <a:srgbClr val="C2242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等腰三角形 8"/>
          <p:cNvSpPr/>
          <p:nvPr>
            <p:custDataLst>
              <p:tags r:id="rId11"/>
            </p:custDataLst>
          </p:nvPr>
        </p:nvSpPr>
        <p:spPr>
          <a:xfrm flipH="1" flipV="1">
            <a:off x="2253615" y="4062095"/>
            <a:ext cx="266065" cy="229235"/>
          </a:xfrm>
          <a:prstGeom prst="triangle">
            <a:avLst/>
          </a:prstGeom>
          <a:gradFill>
            <a:gsLst>
              <a:gs pos="0">
                <a:srgbClr val="E33522"/>
              </a:gs>
              <a:gs pos="77000">
                <a:srgbClr val="C224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>
            <p:custDataLst>
              <p:tags r:id="rId12"/>
            </p:custDataLst>
          </p:nvPr>
        </p:nvSpPr>
        <p:spPr>
          <a:xfrm flipH="1" flipV="1">
            <a:off x="7169785" y="4062095"/>
            <a:ext cx="266065" cy="229235"/>
          </a:xfrm>
          <a:prstGeom prst="triangle">
            <a:avLst/>
          </a:prstGeom>
          <a:gradFill>
            <a:gsLst>
              <a:gs pos="0">
                <a:srgbClr val="E33522"/>
              </a:gs>
              <a:gs pos="77000">
                <a:srgbClr val="C224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>
            <p:custDataLst>
              <p:tags r:id="rId13"/>
            </p:custDataLst>
          </p:nvPr>
        </p:nvSpPr>
        <p:spPr>
          <a:xfrm flipH="1">
            <a:off x="4737735" y="2868295"/>
            <a:ext cx="266065" cy="229235"/>
          </a:xfrm>
          <a:prstGeom prst="triangle">
            <a:avLst/>
          </a:prstGeom>
          <a:gradFill>
            <a:gsLst>
              <a:gs pos="0">
                <a:srgbClr val="E33522"/>
              </a:gs>
              <a:gs pos="77000">
                <a:srgbClr val="C224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>
            <p:custDataLst>
              <p:tags r:id="rId14"/>
            </p:custDataLst>
          </p:nvPr>
        </p:nvSpPr>
        <p:spPr>
          <a:xfrm flipH="1">
            <a:off x="9607550" y="2868295"/>
            <a:ext cx="266065" cy="229235"/>
          </a:xfrm>
          <a:prstGeom prst="triangle">
            <a:avLst/>
          </a:prstGeom>
          <a:gradFill>
            <a:gsLst>
              <a:gs pos="0">
                <a:srgbClr val="E33522"/>
              </a:gs>
              <a:gs pos="77000">
                <a:srgbClr val="C224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899160" y="4291330"/>
            <a:ext cx="29749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3383915" y="1240155"/>
            <a:ext cx="29749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5815330" y="4291330"/>
            <a:ext cx="29749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8"/>
            </p:custDataLst>
          </p:nvPr>
        </p:nvSpPr>
        <p:spPr>
          <a:xfrm>
            <a:off x="8252460" y="1240155"/>
            <a:ext cx="29749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9"/>
            </p:custDataLst>
          </p:nvPr>
        </p:nvSpPr>
        <p:spPr>
          <a:xfrm>
            <a:off x="1058258" y="3369945"/>
            <a:ext cx="2656132" cy="429895"/>
          </a:xfrm>
          <a:prstGeom prst="rect">
            <a:avLst/>
          </a:prstGeom>
          <a:noFill/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添加小标题</a:t>
            </a:r>
            <a:endParaRPr lang="zh-CN" altLang="en-US" sz="2200" dirty="0">
              <a:solidFill>
                <a:schemeClr val="bg1"/>
              </a:solidFill>
              <a:latin typeface="汉仪文黑-55简" panose="00020600040101010101" charset="-122"/>
              <a:ea typeface="汉仪文黑-55简" panose="0002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0"/>
            </p:custDataLst>
          </p:nvPr>
        </p:nvSpPr>
        <p:spPr>
          <a:xfrm>
            <a:off x="3542378" y="3369310"/>
            <a:ext cx="2656132" cy="429895"/>
          </a:xfrm>
          <a:prstGeom prst="rect">
            <a:avLst/>
          </a:prstGeom>
          <a:noFill/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添加小标题</a:t>
            </a:r>
            <a:endParaRPr lang="zh-CN" altLang="en-US" sz="2200" dirty="0">
              <a:solidFill>
                <a:schemeClr val="bg1"/>
              </a:solidFill>
              <a:latin typeface="汉仪文黑-55简" panose="00020600040101010101" charset="-122"/>
              <a:ea typeface="汉仪文黑-55简" panose="0002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1"/>
            </p:custDataLst>
          </p:nvPr>
        </p:nvSpPr>
        <p:spPr>
          <a:xfrm>
            <a:off x="5975063" y="3369945"/>
            <a:ext cx="2656132" cy="429895"/>
          </a:xfrm>
          <a:prstGeom prst="rect">
            <a:avLst/>
          </a:prstGeom>
          <a:noFill/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添加小标题</a:t>
            </a:r>
            <a:endParaRPr lang="zh-CN" altLang="en-US" sz="2200" dirty="0">
              <a:solidFill>
                <a:schemeClr val="bg1"/>
              </a:solidFill>
              <a:latin typeface="汉仪文黑-55简" panose="00020600040101010101" charset="-122"/>
              <a:ea typeface="汉仪文黑-55简" panose="0002060004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2"/>
            </p:custDataLst>
          </p:nvPr>
        </p:nvSpPr>
        <p:spPr>
          <a:xfrm>
            <a:off x="8412193" y="3369945"/>
            <a:ext cx="2656132" cy="429895"/>
          </a:xfrm>
          <a:prstGeom prst="rect">
            <a:avLst/>
          </a:prstGeom>
          <a:noFill/>
          <a:effectLst>
            <a:glow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sym typeface="+mn-ea"/>
              </a:rPr>
              <a:t>添加小标题</a:t>
            </a:r>
            <a:endParaRPr lang="zh-CN" altLang="en-US" sz="2200" dirty="0">
              <a:solidFill>
                <a:schemeClr val="bg1"/>
              </a:solidFill>
              <a:latin typeface="汉仪文黑-55简" panose="00020600040101010101" charset="-122"/>
              <a:ea typeface="汉仪文黑-55简" panose="00020600040101010101" charset="-122"/>
              <a:sym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34" name="组合 33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38" name="五角星 41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五角星 42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7" name="文本框 36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35" name="文本框 34"/>
            <p:cNvSpPr txBox="1"/>
            <p:nvPr>
              <p:custDataLst>
                <p:tags r:id="rId27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0" y="-17044"/>
            <a:ext cx="12233536" cy="6946799"/>
          </a:xfrm>
          <a:prstGeom prst="rect">
            <a:avLst/>
          </a:prstGeom>
        </p:spPr>
      </p:pic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648335" y="3259455"/>
            <a:ext cx="2850515" cy="535940"/>
            <a:chOff x="1398" y="4965"/>
            <a:chExt cx="4489" cy="844"/>
          </a:xfrm>
        </p:grpSpPr>
        <p:sp>
          <p:nvSpPr>
            <p:cNvPr id="3" name="圆角矩形 2"/>
            <p:cNvSpPr/>
            <p:nvPr>
              <p:custDataLst>
                <p:tags r:id="rId5"/>
              </p:custDataLst>
            </p:nvPr>
          </p:nvSpPr>
          <p:spPr>
            <a:xfrm>
              <a:off x="2049" y="4965"/>
              <a:ext cx="3187" cy="84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1321A"/>
                </a:gs>
                <a:gs pos="5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1398" y="5062"/>
              <a:ext cx="4489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7"/>
            </p:custDataLst>
          </p:nvPr>
        </p:nvGrpSpPr>
        <p:grpSpPr>
          <a:xfrm>
            <a:off x="3410585" y="2626360"/>
            <a:ext cx="2850515" cy="535940"/>
            <a:chOff x="1398" y="4965"/>
            <a:chExt cx="4489" cy="844"/>
          </a:xfrm>
        </p:grpSpPr>
        <p:sp>
          <p:nvSpPr>
            <p:cNvPr id="6" name="圆角矩形 5"/>
            <p:cNvSpPr/>
            <p:nvPr>
              <p:custDataLst>
                <p:tags r:id="rId8"/>
              </p:custDataLst>
            </p:nvPr>
          </p:nvSpPr>
          <p:spPr>
            <a:xfrm>
              <a:off x="2049" y="4965"/>
              <a:ext cx="3187" cy="84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1321A"/>
                </a:gs>
                <a:gs pos="5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398" y="5062"/>
              <a:ext cx="4489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 dirty="0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添加小标题</a:t>
              </a:r>
              <a:endParaRPr lang="zh-CN" altLang="en-US" sz="2200" b="1" dirty="0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10"/>
            </p:custDataLst>
          </p:nvPr>
        </p:nvGrpSpPr>
        <p:grpSpPr>
          <a:xfrm>
            <a:off x="5999480" y="1933575"/>
            <a:ext cx="2850515" cy="535940"/>
            <a:chOff x="1398" y="4965"/>
            <a:chExt cx="4489" cy="844"/>
          </a:xfrm>
        </p:grpSpPr>
        <p:sp>
          <p:nvSpPr>
            <p:cNvPr id="15" name="圆角矩形 14"/>
            <p:cNvSpPr/>
            <p:nvPr>
              <p:custDataLst>
                <p:tags r:id="rId11"/>
              </p:custDataLst>
            </p:nvPr>
          </p:nvSpPr>
          <p:spPr>
            <a:xfrm>
              <a:off x="2049" y="4965"/>
              <a:ext cx="3187" cy="84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1321A"/>
                </a:gs>
                <a:gs pos="5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12"/>
              </p:custDataLst>
            </p:nvPr>
          </p:nvSpPr>
          <p:spPr>
            <a:xfrm>
              <a:off x="1398" y="5062"/>
              <a:ext cx="4489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3"/>
            </p:custDataLst>
          </p:nvPr>
        </p:nvGrpSpPr>
        <p:grpSpPr>
          <a:xfrm>
            <a:off x="8577580" y="1221740"/>
            <a:ext cx="2850515" cy="535940"/>
            <a:chOff x="1398" y="4965"/>
            <a:chExt cx="4489" cy="844"/>
          </a:xfrm>
        </p:grpSpPr>
        <p:sp>
          <p:nvSpPr>
            <p:cNvPr id="22" name="圆角矩形 21"/>
            <p:cNvSpPr/>
            <p:nvPr>
              <p:custDataLst>
                <p:tags r:id="rId14"/>
              </p:custDataLst>
            </p:nvPr>
          </p:nvSpPr>
          <p:spPr>
            <a:xfrm>
              <a:off x="2049" y="4965"/>
              <a:ext cx="3187" cy="84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1321A"/>
                </a:gs>
                <a:gs pos="5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15"/>
              </p:custDataLst>
            </p:nvPr>
          </p:nvSpPr>
          <p:spPr>
            <a:xfrm>
              <a:off x="1398" y="5062"/>
              <a:ext cx="4489" cy="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954405" y="3956685"/>
            <a:ext cx="22383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>
            <a:off x="3716655" y="3321050"/>
            <a:ext cx="22383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6339205" y="2687955"/>
            <a:ext cx="22383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9"/>
            </p:custDataLst>
          </p:nvPr>
        </p:nvSpPr>
        <p:spPr>
          <a:xfrm>
            <a:off x="8883650" y="1925320"/>
            <a:ext cx="22383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40" name="组合 39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42" name="五角星 41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五角星 42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文本框 48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33" name="文本框 32"/>
            <p:cNvSpPr txBox="1"/>
            <p:nvPr>
              <p:custDataLst>
                <p:tags r:id="rId26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8a3026cd900cfd14d43af6f414e7f4b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54"/>
          <p:cNvSpPr txBox="1"/>
          <p:nvPr/>
        </p:nvSpPr>
        <p:spPr>
          <a:xfrm>
            <a:off x="339090" y="2486955"/>
            <a:ext cx="115519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>
              <a:defRPr kumimoji="1" sz="4000" b="1">
                <a:gradFill>
                  <a:gsLst>
                    <a:gs pos="0">
                      <a:srgbClr val="FE8468"/>
                    </a:gs>
                    <a:gs pos="99000">
                      <a:srgbClr val="CF1C0C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6000"/>
                    </a:prstClr>
                  </a:outerShdw>
                </a:effectLst>
                <a:latin typeface="字魂35号-经典雅黑" panose="02000000000000000000" pitchFamily="2" charset="-122"/>
                <a:ea typeface="字魂35号-经典雅黑" panose="02000000000000000000" pitchFamily="2" charset="-122"/>
              </a:defRPr>
            </a:lvl1pPr>
          </a:lstStyle>
          <a:p>
            <a:pPr lvl="0" algn="ctr">
              <a:buClrTx/>
              <a:buSzTx/>
              <a:buFontTx/>
            </a:pPr>
            <a:r>
              <a:rPr kumimoji="0" lang="zh-CN" altLang="en-US" sz="8000" b="0" spc="800" dirty="0">
                <a:gradFill>
                  <a:gsLst>
                    <a:gs pos="0">
                      <a:schemeClr val="bg1"/>
                    </a:gs>
                    <a:gs pos="26000">
                      <a:srgbClr val="FEF6ED"/>
                    </a:gs>
                    <a:gs pos="100000">
                      <a:srgbClr val="F4A850"/>
                    </a:gs>
                  </a:gsLst>
                  <a:lin scaled="1"/>
                </a:gradFill>
                <a:effectLst>
                  <a:outerShdw blurRad="63500" dist="101600" dir="2700000" algn="tl" rotWithShape="0">
                    <a:srgbClr val="6A0200">
                      <a:alpha val="40000"/>
                    </a:srgbClr>
                  </a:outerShdw>
                </a:effectLst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宋体 CN Heavy" panose="02020900000000000000" pitchFamily="18" charset="-122"/>
                <a:sym typeface="+mn-ea"/>
              </a:rPr>
              <a:t>感谢观看</a:t>
            </a:r>
            <a:endParaRPr kumimoji="0" lang="zh-CN" altLang="en-US" sz="8000" b="0" spc="800" dirty="0">
              <a:gradFill>
                <a:gsLst>
                  <a:gs pos="0">
                    <a:schemeClr val="bg1"/>
                  </a:gs>
                  <a:gs pos="26000">
                    <a:srgbClr val="FEF6ED"/>
                  </a:gs>
                  <a:gs pos="100000">
                    <a:srgbClr val="F4A850"/>
                  </a:gs>
                </a:gsLst>
                <a:lin scaled="1"/>
              </a:gradFill>
              <a:effectLst>
                <a:outerShdw blurRad="63500" dist="101600" dir="2700000" algn="tl" rotWithShape="0">
                  <a:srgbClr val="6A0200">
                    <a:alpha val="40000"/>
                  </a:srgbClr>
                </a:outerShdw>
              </a:effectLst>
              <a:latin typeface="方正FW筑紫明朝 简 H" panose="02000A00000000000000" pitchFamily="2" charset="-122"/>
              <a:ea typeface="方正FW筑紫明朝 简 H" panose="02000A00000000000000" pitchFamily="2" charset="-122"/>
              <a:cs typeface="思源宋体 CN Heavy" panose="02020900000000000000" pitchFamily="18" charset="-122"/>
              <a:sym typeface="+mn-ea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555602" y="529590"/>
            <a:ext cx="524510" cy="102235"/>
            <a:chOff x="17171" y="915"/>
            <a:chExt cx="1079" cy="210"/>
          </a:xfrm>
          <a:gradFill>
            <a:gsLst>
              <a:gs pos="0">
                <a:srgbClr val="FFF2E4"/>
              </a:gs>
              <a:gs pos="100000">
                <a:srgbClr val="FEB757"/>
              </a:gs>
            </a:gsLst>
            <a:lin ang="13500000" scaled="0"/>
          </a:gradFill>
        </p:grpSpPr>
        <p:sp>
          <p:nvSpPr>
            <p:cNvPr id="149" name="椭圆 148"/>
            <p:cNvSpPr/>
            <p:nvPr>
              <p:custDataLst>
                <p:tags r:id="rId2"/>
              </p:custDataLst>
            </p:nvPr>
          </p:nvSpPr>
          <p:spPr>
            <a:xfrm rot="16200000">
              <a:off x="17751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  <p:sp>
          <p:nvSpPr>
            <p:cNvPr id="150" name="椭圆 149"/>
            <p:cNvSpPr/>
            <p:nvPr>
              <p:custDataLst>
                <p:tags r:id="rId3"/>
              </p:custDataLst>
            </p:nvPr>
          </p:nvSpPr>
          <p:spPr>
            <a:xfrm rot="16200000">
              <a:off x="18041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  <p:sp>
          <p:nvSpPr>
            <p:cNvPr id="152" name="椭圆 151"/>
            <p:cNvSpPr/>
            <p:nvPr>
              <p:custDataLst>
                <p:tags r:id="rId4"/>
              </p:custDataLst>
            </p:nvPr>
          </p:nvSpPr>
          <p:spPr>
            <a:xfrm rot="16200000">
              <a:off x="17170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  <p:sp>
          <p:nvSpPr>
            <p:cNvPr id="153" name="椭圆 152"/>
            <p:cNvSpPr/>
            <p:nvPr>
              <p:custDataLst>
                <p:tags r:id="rId5"/>
              </p:custDataLst>
            </p:nvPr>
          </p:nvSpPr>
          <p:spPr>
            <a:xfrm rot="16200000">
              <a:off x="17460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338560" y="1299845"/>
            <a:ext cx="369570" cy="3184525"/>
            <a:chOff x="17546" y="2047"/>
            <a:chExt cx="582" cy="5015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7839" y="2047"/>
              <a:ext cx="0" cy="3833"/>
            </a:xfrm>
            <a:prstGeom prst="line">
              <a:avLst/>
            </a:prstGeom>
            <a:ln w="19050">
              <a:solidFill>
                <a:srgbClr val="FDC897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17546" y="6222"/>
              <a:ext cx="582" cy="84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FEF6ED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/</a:t>
              </a:r>
              <a:r>
                <a:rPr lang="en-US" sz="1200" dirty="0">
                  <a:solidFill>
                    <a:srgbClr val="FEF6ED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/</a:t>
              </a:r>
              <a:r>
                <a:rPr lang="en-US" altLang="zh-CN" sz="1200" dirty="0">
                  <a:solidFill>
                    <a:srgbClr val="FEF6ED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/</a:t>
              </a:r>
              <a:endParaRPr lang="en-US" sz="1200" dirty="0">
                <a:solidFill>
                  <a:srgbClr val="FEF6ED"/>
                </a:solidFill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20303" y="1175048"/>
            <a:ext cx="369332" cy="7232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rgbClr val="FEF6ED"/>
                </a:solidFill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阿里巴巴普惠体" panose="00020600040101010101" charset="-122"/>
              </a:rPr>
              <a:t>////</a:t>
            </a:r>
            <a:endParaRPr lang="zh-CN" altLang="en-US" sz="1200" dirty="0">
              <a:solidFill>
                <a:srgbClr val="FEF6ED"/>
              </a:solidFill>
              <a:latin typeface="方正FW筑紫明朝 简 H" panose="02000A00000000000000" pitchFamily="2" charset="-122"/>
              <a:ea typeface="方正FW筑紫明朝 简 H" panose="02000A00000000000000" pitchFamily="2" charset="-122"/>
              <a:cs typeface="阿里巴巴普惠体" panose="0002060004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190422" y="4996720"/>
            <a:ext cx="3829050" cy="415568"/>
            <a:chOff x="3886200" y="4213582"/>
            <a:chExt cx="4400550" cy="415568"/>
          </a:xfrm>
        </p:grpSpPr>
        <p:sp>
          <p:nvSpPr>
            <p:cNvPr id="19" name="矩形: 圆角 3"/>
            <p:cNvSpPr/>
            <p:nvPr/>
          </p:nvSpPr>
          <p:spPr>
            <a:xfrm>
              <a:off x="3886200" y="4213582"/>
              <a:ext cx="2077415" cy="41556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B0000"/>
                </a:gs>
                <a:gs pos="58000">
                  <a:srgbClr val="E1000F"/>
                </a:gs>
              </a:gsLst>
              <a:lin ang="2700000" scaled="1"/>
            </a:gradFill>
            <a:ln w="6350">
              <a:gradFill>
                <a:gsLst>
                  <a:gs pos="0">
                    <a:srgbClr val="E1000F"/>
                  </a:gs>
                  <a:gs pos="100000">
                    <a:srgbClr val="FF0517"/>
                  </a:gs>
                </a:gsLst>
                <a:lin ang="5400000" scaled="1"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912" tIns="47912" rIns="47912" bIns="4791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EE7A9"/>
                      </a:gs>
                    </a:gsLst>
                    <a:lin ang="2700000" scaled="1"/>
                    <a:tileRect/>
                  </a:gra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汇报人：</a:t>
              </a:r>
              <a:r>
                <a:rPr lang="en-US" altLang="zh-CN" sz="1200" kern="1200" dirty="0"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EE7A9"/>
                      </a:gs>
                    </a:gsLst>
                    <a:lin ang="2700000" scaled="1"/>
                    <a:tileRect/>
                  </a:gra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XXX</a:t>
              </a:r>
              <a:endParaRPr lang="zh-CN" altLang="en-US" sz="1200" kern="1200" dirty="0">
                <a:gradFill flip="none" rotWithShape="1">
                  <a:gsLst>
                    <a:gs pos="0">
                      <a:schemeClr val="bg1"/>
                    </a:gs>
                    <a:gs pos="70000">
                      <a:srgbClr val="FEE7A9"/>
                    </a:gs>
                  </a:gsLst>
                  <a:lin ang="2700000" scaled="1"/>
                  <a:tileRect/>
                </a:gradFill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阿里巴巴普惠体" panose="00020600040101010101" charset="-122"/>
              </a:endParaRPr>
            </a:p>
          </p:txBody>
        </p:sp>
        <p:sp>
          <p:nvSpPr>
            <p:cNvPr id="20" name="矩形: 圆角 4"/>
            <p:cNvSpPr/>
            <p:nvPr/>
          </p:nvSpPr>
          <p:spPr>
            <a:xfrm>
              <a:off x="6209335" y="4213582"/>
              <a:ext cx="2077415" cy="41556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B0000"/>
                </a:gs>
                <a:gs pos="58000">
                  <a:srgbClr val="E1000F"/>
                </a:gs>
              </a:gsLst>
              <a:lin ang="2700000" scaled="1"/>
            </a:gradFill>
            <a:ln w="6350">
              <a:gradFill>
                <a:gsLst>
                  <a:gs pos="0">
                    <a:srgbClr val="E1000F"/>
                  </a:gs>
                  <a:gs pos="100000">
                    <a:srgbClr val="FF0517"/>
                  </a:gs>
                </a:gsLst>
                <a:lin ang="5400000" scaled="1"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912" tIns="47912" rIns="47912" bIns="4791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EE7A9"/>
                      </a:gs>
                    </a:gsLst>
                    <a:lin ang="2700000" scaled="1"/>
                    <a:tileRect/>
                  </a:gra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日期：</a:t>
              </a:r>
              <a:r>
                <a:rPr lang="en-US" altLang="zh-CN" sz="1200" kern="1200" dirty="0"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EE7A9"/>
                      </a:gs>
                    </a:gsLst>
                    <a:lin ang="2700000" scaled="1"/>
                    <a:tileRect/>
                  </a:gra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 XX</a:t>
              </a:r>
              <a:r>
                <a:rPr lang="zh-CN" altLang="en-US" sz="1200" kern="1200" dirty="0"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EE7A9"/>
                      </a:gs>
                    </a:gsLst>
                    <a:lin ang="2700000" scaled="1"/>
                    <a:tileRect/>
                  </a:gra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月</a:t>
              </a:r>
              <a:r>
                <a:rPr lang="en-US" altLang="zh-CN" sz="1200" kern="1200" dirty="0"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EE7A9"/>
                      </a:gs>
                    </a:gsLst>
                    <a:lin ang="2700000" scaled="1"/>
                    <a:tileRect/>
                  </a:gra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XX</a:t>
              </a:r>
              <a:r>
                <a:rPr lang="zh-CN" altLang="en-US" sz="1200" kern="1200" dirty="0"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EE7A9"/>
                      </a:gs>
                    </a:gsLst>
                    <a:lin ang="2700000" scaled="1"/>
                    <a:tileRect/>
                  </a:gra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日</a:t>
              </a:r>
              <a:endParaRPr lang="zh-CN" sz="1200" kern="1200" dirty="0">
                <a:gradFill flip="none" rotWithShape="1">
                  <a:gsLst>
                    <a:gs pos="0">
                      <a:schemeClr val="bg1"/>
                    </a:gs>
                    <a:gs pos="70000">
                      <a:srgbClr val="FEE7A9"/>
                    </a:gs>
                  </a:gsLst>
                  <a:lin ang="2700000" scaled="1"/>
                  <a:tileRect/>
                </a:gradFill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阿里巴巴普惠体" panose="00020600040101010101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58813" y="6137286"/>
            <a:ext cx="10992643" cy="246221"/>
            <a:chOff x="658813" y="6137286"/>
            <a:chExt cx="10992643" cy="246221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597717" y="6265112"/>
              <a:ext cx="5735181" cy="0"/>
            </a:xfrm>
            <a:prstGeom prst="line">
              <a:avLst/>
            </a:prstGeom>
            <a:ln>
              <a:solidFill>
                <a:srgbClr val="FF0517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6096000" y="6137286"/>
              <a:ext cx="55554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000" b="1" cap="all" dirty="0">
                  <a:gradFill flip="none" rotWithShape="1">
                    <a:gsLst>
                      <a:gs pos="8257">
                        <a:schemeClr val="bg1"/>
                      </a:gs>
                      <a:gs pos="45000">
                        <a:srgbClr val="FEE7A9"/>
                      </a:gs>
                      <a:gs pos="100000">
                        <a:srgbClr val="F4AF5F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rPr>
                <a:t>Beijing University of Posts and Telecommunications</a:t>
              </a:r>
              <a:endParaRPr lang="en-US" altLang="zh-CN" sz="1000" b="1" cap="all" dirty="0">
                <a:gradFill flip="none" rotWithShape="1">
                  <a:gsLst>
                    <a:gs pos="8257">
                      <a:schemeClr val="bg1"/>
                    </a:gs>
                    <a:gs pos="45000">
                      <a:srgbClr val="FEE7A9"/>
                    </a:gs>
                    <a:gs pos="100000">
                      <a:srgbClr val="F4AF5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58813" y="6222295"/>
              <a:ext cx="559647" cy="85635"/>
              <a:chOff x="658813" y="6222296"/>
              <a:chExt cx="497987" cy="76200"/>
            </a:xfrm>
          </p:grpSpPr>
          <p:sp>
            <p:nvSpPr>
              <p:cNvPr id="25" name="椭圆 24"/>
              <p:cNvSpPr/>
              <p:nvPr/>
            </p:nvSpPr>
            <p:spPr>
              <a:xfrm rot="10800000">
                <a:off x="1083376" y="6222296"/>
                <a:ext cx="73424" cy="76200"/>
              </a:xfrm>
              <a:prstGeom prst="ellipse">
                <a:avLst/>
              </a:prstGeom>
              <a:solidFill>
                <a:srgbClr val="D309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 rot="10800000">
                <a:off x="941855" y="6222296"/>
                <a:ext cx="73424" cy="76200"/>
              </a:xfrm>
              <a:prstGeom prst="ellipse">
                <a:avLst/>
              </a:prstGeom>
              <a:solidFill>
                <a:srgbClr val="B103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 rot="10800000">
                <a:off x="800334" y="6222296"/>
                <a:ext cx="73424" cy="76200"/>
              </a:xfrm>
              <a:prstGeom prst="ellipse">
                <a:avLst/>
              </a:prstGeom>
              <a:solidFill>
                <a:srgbClr val="D309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10800000">
                <a:off x="658813" y="6222296"/>
                <a:ext cx="73424" cy="76200"/>
              </a:xfrm>
              <a:prstGeom prst="ellipse">
                <a:avLst/>
              </a:prstGeom>
              <a:solidFill>
                <a:srgbClr val="B103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3906520" y="1299845"/>
            <a:ext cx="4418330" cy="713105"/>
            <a:chOff x="6152" y="1770"/>
            <a:chExt cx="6958" cy="1123"/>
          </a:xfrm>
        </p:grpSpPr>
        <p:sp>
          <p:nvSpPr>
            <p:cNvPr id="34" name="文本框 33"/>
            <p:cNvSpPr txBox="1"/>
            <p:nvPr/>
          </p:nvSpPr>
          <p:spPr>
            <a:xfrm>
              <a:off x="7070" y="1770"/>
              <a:ext cx="506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F8DB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 CN Heavy" panose="02020900000000000000" pitchFamily="18" charset="-122"/>
                </a:rPr>
                <a:t>政务风</a:t>
              </a:r>
              <a:r>
                <a:rPr lang="en-US" altLang="zh-CN" sz="2400" dirty="0">
                  <a:solidFill>
                    <a:srgbClr val="F8DB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 CN Heavy" panose="02020900000000000000" pitchFamily="18" charset="-122"/>
                </a:rPr>
                <a:t>PPT</a:t>
              </a:r>
              <a:r>
                <a:rPr lang="zh-CN" altLang="en-US" sz="2400" dirty="0">
                  <a:solidFill>
                    <a:srgbClr val="F8DBB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 CN Heavy" panose="02020900000000000000" pitchFamily="18" charset="-122"/>
                </a:rPr>
                <a:t>模板</a:t>
              </a:r>
              <a:endParaRPr lang="zh-CN" altLang="en-US" sz="2400" dirty="0">
                <a:solidFill>
                  <a:srgbClr val="F8D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宋体 CN Heavy" panose="02020900000000000000" pitchFamily="18" charset="-122"/>
              </a:endParaRPr>
            </a:p>
          </p:txBody>
        </p:sp>
        <p:grpSp>
          <p:nvGrpSpPr>
            <p:cNvPr id="278" name="组合 277"/>
            <p:cNvGrpSpPr/>
            <p:nvPr/>
          </p:nvGrpSpPr>
          <p:grpSpPr>
            <a:xfrm>
              <a:off x="6152" y="1937"/>
              <a:ext cx="385" cy="720"/>
              <a:chOff x="6384925" y="868363"/>
              <a:chExt cx="561975" cy="1050925"/>
            </a:xfrm>
            <a:gradFill flip="none" rotWithShape="1">
              <a:gsLst>
                <a:gs pos="0">
                  <a:srgbClr val="F6EDE2"/>
                </a:gs>
                <a:gs pos="100000">
                  <a:srgbClr val="F5C387"/>
                </a:gs>
              </a:gsLst>
              <a:lin ang="5400000" scaled="1"/>
            </a:gradFill>
          </p:grpSpPr>
          <p:sp>
            <p:nvSpPr>
              <p:cNvPr id="299" name="Freeform 48"/>
              <p:cNvSpPr/>
              <p:nvPr/>
            </p:nvSpPr>
            <p:spPr bwMode="auto">
              <a:xfrm>
                <a:off x="6470650" y="868363"/>
                <a:ext cx="476250" cy="1031875"/>
              </a:xfrm>
              <a:custGeom>
                <a:avLst/>
                <a:gdLst>
                  <a:gd name="T0" fmla="*/ 247 w 761"/>
                  <a:gd name="T1" fmla="*/ 232 h 1644"/>
                  <a:gd name="T2" fmla="*/ 188 w 761"/>
                  <a:gd name="T3" fmla="*/ 304 h 1644"/>
                  <a:gd name="T4" fmla="*/ 86 w 761"/>
                  <a:gd name="T5" fmla="*/ 452 h 1644"/>
                  <a:gd name="T6" fmla="*/ 19 w 761"/>
                  <a:gd name="T7" fmla="*/ 660 h 1644"/>
                  <a:gd name="T8" fmla="*/ 12 w 761"/>
                  <a:gd name="T9" fmla="*/ 784 h 1644"/>
                  <a:gd name="T10" fmla="*/ 108 w 761"/>
                  <a:gd name="T11" fmla="*/ 1185 h 1644"/>
                  <a:gd name="T12" fmla="*/ 223 w 761"/>
                  <a:gd name="T13" fmla="*/ 1345 h 1644"/>
                  <a:gd name="T14" fmla="*/ 446 w 761"/>
                  <a:gd name="T15" fmla="*/ 1510 h 1644"/>
                  <a:gd name="T16" fmla="*/ 713 w 761"/>
                  <a:gd name="T17" fmla="*/ 1604 h 1644"/>
                  <a:gd name="T18" fmla="*/ 727 w 761"/>
                  <a:gd name="T19" fmla="*/ 1601 h 1644"/>
                  <a:gd name="T20" fmla="*/ 737 w 761"/>
                  <a:gd name="T21" fmla="*/ 1600 h 1644"/>
                  <a:gd name="T22" fmla="*/ 760 w 761"/>
                  <a:gd name="T23" fmla="*/ 1633 h 1644"/>
                  <a:gd name="T24" fmla="*/ 749 w 761"/>
                  <a:gd name="T25" fmla="*/ 1642 h 1644"/>
                  <a:gd name="T26" fmla="*/ 747 w 761"/>
                  <a:gd name="T27" fmla="*/ 1641 h 1644"/>
                  <a:gd name="T28" fmla="*/ 687 w 761"/>
                  <a:gd name="T29" fmla="*/ 1621 h 1644"/>
                  <a:gd name="T30" fmla="*/ 490 w 761"/>
                  <a:gd name="T31" fmla="*/ 1554 h 1644"/>
                  <a:gd name="T32" fmla="*/ 483 w 761"/>
                  <a:gd name="T33" fmla="*/ 1551 h 1644"/>
                  <a:gd name="T34" fmla="*/ 471 w 761"/>
                  <a:gd name="T35" fmla="*/ 1574 h 1644"/>
                  <a:gd name="T36" fmla="*/ 406 w 761"/>
                  <a:gd name="T37" fmla="*/ 1602 h 1644"/>
                  <a:gd name="T38" fmla="*/ 382 w 761"/>
                  <a:gd name="T39" fmla="*/ 1597 h 1644"/>
                  <a:gd name="T40" fmla="*/ 335 w 761"/>
                  <a:gd name="T41" fmla="*/ 1598 h 1644"/>
                  <a:gd name="T42" fmla="*/ 302 w 761"/>
                  <a:gd name="T43" fmla="*/ 1605 h 1644"/>
                  <a:gd name="T44" fmla="*/ 289 w 761"/>
                  <a:gd name="T45" fmla="*/ 1603 h 1644"/>
                  <a:gd name="T46" fmla="*/ 467 w 761"/>
                  <a:gd name="T47" fmla="*/ 1544 h 1644"/>
                  <a:gd name="T48" fmla="*/ 279 w 761"/>
                  <a:gd name="T49" fmla="*/ 1422 h 1644"/>
                  <a:gd name="T50" fmla="*/ 275 w 761"/>
                  <a:gd name="T51" fmla="*/ 1427 h 1644"/>
                  <a:gd name="T52" fmla="*/ 196 w 761"/>
                  <a:gd name="T53" fmla="*/ 1453 h 1644"/>
                  <a:gd name="T54" fmla="*/ 164 w 761"/>
                  <a:gd name="T55" fmla="*/ 1438 h 1644"/>
                  <a:gd name="T56" fmla="*/ 141 w 761"/>
                  <a:gd name="T57" fmla="*/ 1432 h 1644"/>
                  <a:gd name="T58" fmla="*/ 97 w 761"/>
                  <a:gd name="T59" fmla="*/ 1431 h 1644"/>
                  <a:gd name="T60" fmla="*/ 77 w 761"/>
                  <a:gd name="T61" fmla="*/ 1427 h 1644"/>
                  <a:gd name="T62" fmla="*/ 263 w 761"/>
                  <a:gd name="T63" fmla="*/ 1413 h 1644"/>
                  <a:gd name="T64" fmla="*/ 250 w 761"/>
                  <a:gd name="T65" fmla="*/ 1396 h 1644"/>
                  <a:gd name="T66" fmla="*/ 40 w 761"/>
                  <a:gd name="T67" fmla="*/ 1053 h 1644"/>
                  <a:gd name="T68" fmla="*/ 4 w 761"/>
                  <a:gd name="T69" fmla="*/ 840 h 1644"/>
                  <a:gd name="T70" fmla="*/ 22 w 761"/>
                  <a:gd name="T71" fmla="*/ 597 h 1644"/>
                  <a:gd name="T72" fmla="*/ 122 w 761"/>
                  <a:gd name="T73" fmla="*/ 385 h 1644"/>
                  <a:gd name="T74" fmla="*/ 297 w 761"/>
                  <a:gd name="T75" fmla="*/ 175 h 1644"/>
                  <a:gd name="T76" fmla="*/ 325 w 761"/>
                  <a:gd name="T77" fmla="*/ 149 h 1644"/>
                  <a:gd name="T78" fmla="*/ 331 w 761"/>
                  <a:gd name="T79" fmla="*/ 135 h 1644"/>
                  <a:gd name="T80" fmla="*/ 332 w 761"/>
                  <a:gd name="T81" fmla="*/ 76 h 1644"/>
                  <a:gd name="T82" fmla="*/ 367 w 761"/>
                  <a:gd name="T83" fmla="*/ 25 h 1644"/>
                  <a:gd name="T84" fmla="*/ 417 w 761"/>
                  <a:gd name="T85" fmla="*/ 3 h 1644"/>
                  <a:gd name="T86" fmla="*/ 429 w 761"/>
                  <a:gd name="T87" fmla="*/ 10 h 1644"/>
                  <a:gd name="T88" fmla="*/ 426 w 761"/>
                  <a:gd name="T89" fmla="*/ 74 h 1644"/>
                  <a:gd name="T90" fmla="*/ 368 w 761"/>
                  <a:gd name="T91" fmla="*/ 134 h 1644"/>
                  <a:gd name="T92" fmla="*/ 360 w 761"/>
                  <a:gd name="T93" fmla="*/ 137 h 1644"/>
                  <a:gd name="T94" fmla="*/ 312 w 761"/>
                  <a:gd name="T95" fmla="*/ 165 h 1644"/>
                  <a:gd name="T96" fmla="*/ 247 w 761"/>
                  <a:gd name="T97" fmla="*/ 232 h 1644"/>
                  <a:gd name="T98" fmla="*/ 247 w 761"/>
                  <a:gd name="T99" fmla="*/ 232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61" h="1644">
                    <a:moveTo>
                      <a:pt x="247" y="232"/>
                    </a:moveTo>
                    <a:cubicBezTo>
                      <a:pt x="228" y="256"/>
                      <a:pt x="207" y="280"/>
                      <a:pt x="188" y="304"/>
                    </a:cubicBezTo>
                    <a:cubicBezTo>
                      <a:pt x="151" y="351"/>
                      <a:pt x="116" y="400"/>
                      <a:pt x="86" y="452"/>
                    </a:cubicBezTo>
                    <a:cubicBezTo>
                      <a:pt x="50" y="517"/>
                      <a:pt x="27" y="586"/>
                      <a:pt x="19" y="660"/>
                    </a:cubicBezTo>
                    <a:cubicBezTo>
                      <a:pt x="15" y="701"/>
                      <a:pt x="12" y="742"/>
                      <a:pt x="12" y="784"/>
                    </a:cubicBezTo>
                    <a:cubicBezTo>
                      <a:pt x="14" y="924"/>
                      <a:pt x="42" y="1059"/>
                      <a:pt x="108" y="1185"/>
                    </a:cubicBezTo>
                    <a:cubicBezTo>
                      <a:pt x="139" y="1244"/>
                      <a:pt x="177" y="1297"/>
                      <a:pt x="223" y="1345"/>
                    </a:cubicBezTo>
                    <a:cubicBezTo>
                      <a:pt x="287" y="1414"/>
                      <a:pt x="362" y="1468"/>
                      <a:pt x="446" y="1510"/>
                    </a:cubicBezTo>
                    <a:cubicBezTo>
                      <a:pt x="530" y="1554"/>
                      <a:pt x="619" y="1586"/>
                      <a:pt x="713" y="1604"/>
                    </a:cubicBezTo>
                    <a:cubicBezTo>
                      <a:pt x="718" y="1605"/>
                      <a:pt x="723" y="1607"/>
                      <a:pt x="727" y="1601"/>
                    </a:cubicBezTo>
                    <a:cubicBezTo>
                      <a:pt x="728" y="1599"/>
                      <a:pt x="734" y="1598"/>
                      <a:pt x="737" y="1600"/>
                    </a:cubicBezTo>
                    <a:cubicBezTo>
                      <a:pt x="750" y="1607"/>
                      <a:pt x="758" y="1619"/>
                      <a:pt x="760" y="1633"/>
                    </a:cubicBezTo>
                    <a:cubicBezTo>
                      <a:pt x="761" y="1641"/>
                      <a:pt x="756" y="1644"/>
                      <a:pt x="749" y="1642"/>
                    </a:cubicBezTo>
                    <a:cubicBezTo>
                      <a:pt x="748" y="1641"/>
                      <a:pt x="747" y="1641"/>
                      <a:pt x="747" y="1641"/>
                    </a:cubicBezTo>
                    <a:cubicBezTo>
                      <a:pt x="731" y="1624"/>
                      <a:pt x="708" y="1626"/>
                      <a:pt x="687" y="1621"/>
                    </a:cubicBezTo>
                    <a:cubicBezTo>
                      <a:pt x="619" y="1605"/>
                      <a:pt x="554" y="1583"/>
                      <a:pt x="490" y="1554"/>
                    </a:cubicBezTo>
                    <a:cubicBezTo>
                      <a:pt x="488" y="1553"/>
                      <a:pt x="486" y="1552"/>
                      <a:pt x="483" y="1551"/>
                    </a:cubicBezTo>
                    <a:cubicBezTo>
                      <a:pt x="479" y="1559"/>
                      <a:pt x="476" y="1567"/>
                      <a:pt x="471" y="1574"/>
                    </a:cubicBezTo>
                    <a:cubicBezTo>
                      <a:pt x="456" y="1597"/>
                      <a:pt x="432" y="1604"/>
                      <a:pt x="406" y="1602"/>
                    </a:cubicBezTo>
                    <a:cubicBezTo>
                      <a:pt x="398" y="1601"/>
                      <a:pt x="390" y="1600"/>
                      <a:pt x="382" y="1597"/>
                    </a:cubicBezTo>
                    <a:cubicBezTo>
                      <a:pt x="366" y="1590"/>
                      <a:pt x="351" y="1594"/>
                      <a:pt x="335" y="1598"/>
                    </a:cubicBezTo>
                    <a:cubicBezTo>
                      <a:pt x="324" y="1600"/>
                      <a:pt x="313" y="1603"/>
                      <a:pt x="302" y="1605"/>
                    </a:cubicBezTo>
                    <a:cubicBezTo>
                      <a:pt x="297" y="1605"/>
                      <a:pt x="293" y="1605"/>
                      <a:pt x="289" y="1603"/>
                    </a:cubicBezTo>
                    <a:cubicBezTo>
                      <a:pt x="336" y="1546"/>
                      <a:pt x="395" y="1526"/>
                      <a:pt x="467" y="1544"/>
                    </a:cubicBezTo>
                    <a:cubicBezTo>
                      <a:pt x="400" y="1511"/>
                      <a:pt x="337" y="1471"/>
                      <a:pt x="279" y="1422"/>
                    </a:cubicBezTo>
                    <a:cubicBezTo>
                      <a:pt x="278" y="1424"/>
                      <a:pt x="276" y="1425"/>
                      <a:pt x="275" y="1427"/>
                    </a:cubicBezTo>
                    <a:cubicBezTo>
                      <a:pt x="255" y="1455"/>
                      <a:pt x="229" y="1464"/>
                      <a:pt x="196" y="1453"/>
                    </a:cubicBezTo>
                    <a:cubicBezTo>
                      <a:pt x="185" y="1449"/>
                      <a:pt x="175" y="1443"/>
                      <a:pt x="164" y="1438"/>
                    </a:cubicBezTo>
                    <a:cubicBezTo>
                      <a:pt x="156" y="1435"/>
                      <a:pt x="149" y="1433"/>
                      <a:pt x="141" y="1432"/>
                    </a:cubicBezTo>
                    <a:cubicBezTo>
                      <a:pt x="126" y="1431"/>
                      <a:pt x="111" y="1431"/>
                      <a:pt x="97" y="1431"/>
                    </a:cubicBezTo>
                    <a:cubicBezTo>
                      <a:pt x="91" y="1430"/>
                      <a:pt x="85" y="1428"/>
                      <a:pt x="77" y="1427"/>
                    </a:cubicBezTo>
                    <a:cubicBezTo>
                      <a:pt x="114" y="1394"/>
                      <a:pt x="189" y="1368"/>
                      <a:pt x="263" y="1413"/>
                    </a:cubicBezTo>
                    <a:cubicBezTo>
                      <a:pt x="259" y="1407"/>
                      <a:pt x="255" y="1401"/>
                      <a:pt x="250" y="1396"/>
                    </a:cubicBezTo>
                    <a:cubicBezTo>
                      <a:pt x="148" y="1301"/>
                      <a:pt x="80" y="1186"/>
                      <a:pt x="40" y="1053"/>
                    </a:cubicBezTo>
                    <a:cubicBezTo>
                      <a:pt x="20" y="983"/>
                      <a:pt x="8" y="912"/>
                      <a:pt x="4" y="840"/>
                    </a:cubicBezTo>
                    <a:cubicBezTo>
                      <a:pt x="0" y="758"/>
                      <a:pt x="3" y="677"/>
                      <a:pt x="22" y="597"/>
                    </a:cubicBezTo>
                    <a:cubicBezTo>
                      <a:pt x="39" y="519"/>
                      <a:pt x="76" y="450"/>
                      <a:pt x="122" y="385"/>
                    </a:cubicBezTo>
                    <a:cubicBezTo>
                      <a:pt x="174" y="310"/>
                      <a:pt x="231" y="239"/>
                      <a:pt x="297" y="175"/>
                    </a:cubicBezTo>
                    <a:cubicBezTo>
                      <a:pt x="306" y="166"/>
                      <a:pt x="316" y="157"/>
                      <a:pt x="325" y="149"/>
                    </a:cubicBezTo>
                    <a:cubicBezTo>
                      <a:pt x="330" y="145"/>
                      <a:pt x="332" y="142"/>
                      <a:pt x="331" y="135"/>
                    </a:cubicBezTo>
                    <a:cubicBezTo>
                      <a:pt x="327" y="116"/>
                      <a:pt x="327" y="96"/>
                      <a:pt x="332" y="76"/>
                    </a:cubicBezTo>
                    <a:cubicBezTo>
                      <a:pt x="337" y="54"/>
                      <a:pt x="348" y="36"/>
                      <a:pt x="367" y="25"/>
                    </a:cubicBezTo>
                    <a:cubicBezTo>
                      <a:pt x="382" y="16"/>
                      <a:pt x="400" y="10"/>
                      <a:pt x="417" y="3"/>
                    </a:cubicBezTo>
                    <a:cubicBezTo>
                      <a:pt x="423" y="0"/>
                      <a:pt x="427" y="2"/>
                      <a:pt x="429" y="10"/>
                    </a:cubicBezTo>
                    <a:cubicBezTo>
                      <a:pt x="432" y="32"/>
                      <a:pt x="432" y="53"/>
                      <a:pt x="426" y="74"/>
                    </a:cubicBezTo>
                    <a:cubicBezTo>
                      <a:pt x="417" y="104"/>
                      <a:pt x="395" y="122"/>
                      <a:pt x="368" y="134"/>
                    </a:cubicBezTo>
                    <a:cubicBezTo>
                      <a:pt x="365" y="135"/>
                      <a:pt x="363" y="136"/>
                      <a:pt x="360" y="137"/>
                    </a:cubicBezTo>
                    <a:cubicBezTo>
                      <a:pt x="341" y="140"/>
                      <a:pt x="325" y="151"/>
                      <a:pt x="312" y="165"/>
                    </a:cubicBezTo>
                    <a:cubicBezTo>
                      <a:pt x="290" y="187"/>
                      <a:pt x="269" y="210"/>
                      <a:pt x="247" y="232"/>
                    </a:cubicBezTo>
                    <a:cubicBezTo>
                      <a:pt x="247" y="232"/>
                      <a:pt x="247" y="232"/>
                      <a:pt x="247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0" name="Freeform 49"/>
              <p:cNvSpPr/>
              <p:nvPr/>
            </p:nvSpPr>
            <p:spPr bwMode="auto">
              <a:xfrm>
                <a:off x="6696075" y="1724026"/>
                <a:ext cx="84138" cy="98425"/>
              </a:xfrm>
              <a:custGeom>
                <a:avLst/>
                <a:gdLst>
                  <a:gd name="T0" fmla="*/ 4 w 135"/>
                  <a:gd name="T1" fmla="*/ 0 h 157"/>
                  <a:gd name="T2" fmla="*/ 30 w 135"/>
                  <a:gd name="T3" fmla="*/ 26 h 157"/>
                  <a:gd name="T4" fmla="*/ 43 w 135"/>
                  <a:gd name="T5" fmla="*/ 42 h 157"/>
                  <a:gd name="T6" fmla="*/ 70 w 135"/>
                  <a:gd name="T7" fmla="*/ 60 h 157"/>
                  <a:gd name="T8" fmla="*/ 124 w 135"/>
                  <a:gd name="T9" fmla="*/ 98 h 157"/>
                  <a:gd name="T10" fmla="*/ 130 w 135"/>
                  <a:gd name="T11" fmla="*/ 150 h 157"/>
                  <a:gd name="T12" fmla="*/ 120 w 135"/>
                  <a:gd name="T13" fmla="*/ 155 h 157"/>
                  <a:gd name="T14" fmla="*/ 8 w 135"/>
                  <a:gd name="T15" fmla="*/ 45 h 157"/>
                  <a:gd name="T16" fmla="*/ 0 w 135"/>
                  <a:gd name="T17" fmla="*/ 3 h 157"/>
                  <a:gd name="T18" fmla="*/ 4 w 135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57">
                    <a:moveTo>
                      <a:pt x="4" y="0"/>
                    </a:moveTo>
                    <a:cubicBezTo>
                      <a:pt x="13" y="9"/>
                      <a:pt x="21" y="17"/>
                      <a:pt x="30" y="26"/>
                    </a:cubicBezTo>
                    <a:cubicBezTo>
                      <a:pt x="34" y="31"/>
                      <a:pt x="39" y="36"/>
                      <a:pt x="43" y="42"/>
                    </a:cubicBezTo>
                    <a:cubicBezTo>
                      <a:pt x="51" y="50"/>
                      <a:pt x="59" y="57"/>
                      <a:pt x="70" y="60"/>
                    </a:cubicBezTo>
                    <a:cubicBezTo>
                      <a:pt x="92" y="67"/>
                      <a:pt x="112" y="78"/>
                      <a:pt x="124" y="98"/>
                    </a:cubicBezTo>
                    <a:cubicBezTo>
                      <a:pt x="134" y="115"/>
                      <a:pt x="135" y="132"/>
                      <a:pt x="130" y="150"/>
                    </a:cubicBezTo>
                    <a:cubicBezTo>
                      <a:pt x="129" y="157"/>
                      <a:pt x="125" y="156"/>
                      <a:pt x="120" y="155"/>
                    </a:cubicBezTo>
                    <a:cubicBezTo>
                      <a:pt x="64" y="138"/>
                      <a:pt x="25" y="102"/>
                      <a:pt x="8" y="45"/>
                    </a:cubicBezTo>
                    <a:cubicBezTo>
                      <a:pt x="4" y="31"/>
                      <a:pt x="2" y="17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1" name="Freeform 50"/>
              <p:cNvSpPr/>
              <p:nvPr/>
            </p:nvSpPr>
            <p:spPr bwMode="auto">
              <a:xfrm>
                <a:off x="6384925" y="1462088"/>
                <a:ext cx="107950" cy="80963"/>
              </a:xfrm>
              <a:custGeom>
                <a:avLst/>
                <a:gdLst>
                  <a:gd name="T0" fmla="*/ 0 w 170"/>
                  <a:gd name="T1" fmla="*/ 8 h 129"/>
                  <a:gd name="T2" fmla="*/ 170 w 170"/>
                  <a:gd name="T3" fmla="*/ 114 h 129"/>
                  <a:gd name="T4" fmla="*/ 89 w 170"/>
                  <a:gd name="T5" fmla="*/ 100 h 129"/>
                  <a:gd name="T6" fmla="*/ 70 w 170"/>
                  <a:gd name="T7" fmla="*/ 71 h 129"/>
                  <a:gd name="T8" fmla="*/ 43 w 170"/>
                  <a:gd name="T9" fmla="*/ 42 h 129"/>
                  <a:gd name="T10" fmla="*/ 10 w 170"/>
                  <a:gd name="T11" fmla="*/ 19 h 129"/>
                  <a:gd name="T12" fmla="*/ 0 w 170"/>
                  <a:gd name="T13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29">
                    <a:moveTo>
                      <a:pt x="0" y="8"/>
                    </a:moveTo>
                    <a:cubicBezTo>
                      <a:pt x="77" y="0"/>
                      <a:pt x="150" y="44"/>
                      <a:pt x="170" y="114"/>
                    </a:cubicBezTo>
                    <a:cubicBezTo>
                      <a:pt x="145" y="129"/>
                      <a:pt x="110" y="124"/>
                      <a:pt x="89" y="100"/>
                    </a:cubicBezTo>
                    <a:cubicBezTo>
                      <a:pt x="81" y="91"/>
                      <a:pt x="74" y="81"/>
                      <a:pt x="70" y="71"/>
                    </a:cubicBezTo>
                    <a:cubicBezTo>
                      <a:pt x="64" y="58"/>
                      <a:pt x="54" y="50"/>
                      <a:pt x="43" y="42"/>
                    </a:cubicBezTo>
                    <a:cubicBezTo>
                      <a:pt x="32" y="35"/>
                      <a:pt x="21" y="27"/>
                      <a:pt x="10" y="19"/>
                    </a:cubicBezTo>
                    <a:cubicBezTo>
                      <a:pt x="7" y="17"/>
                      <a:pt x="4" y="1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2" name="Freeform 51"/>
              <p:cNvSpPr/>
              <p:nvPr/>
            </p:nvSpPr>
            <p:spPr bwMode="auto">
              <a:xfrm>
                <a:off x="6626225" y="976313"/>
                <a:ext cx="123825" cy="55563"/>
              </a:xfrm>
              <a:custGeom>
                <a:avLst/>
                <a:gdLst>
                  <a:gd name="T0" fmla="*/ 0 w 198"/>
                  <a:gd name="T1" fmla="*/ 59 h 89"/>
                  <a:gd name="T2" fmla="*/ 0 w 198"/>
                  <a:gd name="T3" fmla="*/ 59 h 89"/>
                  <a:gd name="T4" fmla="*/ 38 w 198"/>
                  <a:gd name="T5" fmla="*/ 31 h 89"/>
                  <a:gd name="T6" fmla="*/ 198 w 198"/>
                  <a:gd name="T7" fmla="*/ 29 h 89"/>
                  <a:gd name="T8" fmla="*/ 180 w 198"/>
                  <a:gd name="T9" fmla="*/ 36 h 89"/>
                  <a:gd name="T10" fmla="*/ 139 w 198"/>
                  <a:gd name="T11" fmla="*/ 45 h 89"/>
                  <a:gd name="T12" fmla="*/ 110 w 198"/>
                  <a:gd name="T13" fmla="*/ 61 h 89"/>
                  <a:gd name="T14" fmla="*/ 47 w 198"/>
                  <a:gd name="T15" fmla="*/ 88 h 89"/>
                  <a:gd name="T16" fmla="*/ 2 w 198"/>
                  <a:gd name="T17" fmla="*/ 67 h 89"/>
                  <a:gd name="T18" fmla="*/ 0 w 198"/>
                  <a:gd name="T19" fmla="*/ 5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89">
                    <a:moveTo>
                      <a:pt x="0" y="5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13" y="50"/>
                      <a:pt x="24" y="40"/>
                      <a:pt x="38" y="31"/>
                    </a:cubicBezTo>
                    <a:cubicBezTo>
                      <a:pt x="87" y="0"/>
                      <a:pt x="150" y="3"/>
                      <a:pt x="198" y="29"/>
                    </a:cubicBezTo>
                    <a:cubicBezTo>
                      <a:pt x="191" y="32"/>
                      <a:pt x="186" y="35"/>
                      <a:pt x="180" y="36"/>
                    </a:cubicBezTo>
                    <a:cubicBezTo>
                      <a:pt x="167" y="40"/>
                      <a:pt x="153" y="43"/>
                      <a:pt x="139" y="45"/>
                    </a:cubicBezTo>
                    <a:cubicBezTo>
                      <a:pt x="128" y="47"/>
                      <a:pt x="119" y="53"/>
                      <a:pt x="110" y="61"/>
                    </a:cubicBezTo>
                    <a:cubicBezTo>
                      <a:pt x="93" y="77"/>
                      <a:pt x="72" y="89"/>
                      <a:pt x="47" y="88"/>
                    </a:cubicBezTo>
                    <a:cubicBezTo>
                      <a:pt x="29" y="87"/>
                      <a:pt x="15" y="78"/>
                      <a:pt x="2" y="67"/>
                    </a:cubicBezTo>
                    <a:cubicBezTo>
                      <a:pt x="1" y="65"/>
                      <a:pt x="1" y="62"/>
                      <a:pt x="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3" name="Freeform 52"/>
              <p:cNvSpPr/>
              <p:nvPr/>
            </p:nvSpPr>
            <p:spPr bwMode="auto">
              <a:xfrm>
                <a:off x="6527800" y="1514476"/>
                <a:ext cx="53975" cy="125413"/>
              </a:xfrm>
              <a:custGeom>
                <a:avLst/>
                <a:gdLst>
                  <a:gd name="T0" fmla="*/ 44 w 84"/>
                  <a:gd name="T1" fmla="*/ 0 h 200"/>
                  <a:gd name="T2" fmla="*/ 49 w 84"/>
                  <a:gd name="T3" fmla="*/ 43 h 200"/>
                  <a:gd name="T4" fmla="*/ 65 w 84"/>
                  <a:gd name="T5" fmla="*/ 94 h 200"/>
                  <a:gd name="T6" fmla="*/ 81 w 84"/>
                  <a:gd name="T7" fmla="*/ 152 h 200"/>
                  <a:gd name="T8" fmla="*/ 58 w 84"/>
                  <a:gd name="T9" fmla="*/ 195 h 200"/>
                  <a:gd name="T10" fmla="*/ 44 w 84"/>
                  <a:gd name="T11" fmla="*/ 193 h 200"/>
                  <a:gd name="T12" fmla="*/ 23 w 84"/>
                  <a:gd name="T13" fmla="*/ 32 h 200"/>
                  <a:gd name="T14" fmla="*/ 39 w 84"/>
                  <a:gd name="T15" fmla="*/ 0 h 200"/>
                  <a:gd name="T16" fmla="*/ 44 w 84"/>
                  <a:gd name="T1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00">
                    <a:moveTo>
                      <a:pt x="44" y="0"/>
                    </a:moveTo>
                    <a:cubicBezTo>
                      <a:pt x="46" y="15"/>
                      <a:pt x="49" y="29"/>
                      <a:pt x="49" y="43"/>
                    </a:cubicBezTo>
                    <a:cubicBezTo>
                      <a:pt x="50" y="61"/>
                      <a:pt x="53" y="78"/>
                      <a:pt x="65" y="94"/>
                    </a:cubicBezTo>
                    <a:cubicBezTo>
                      <a:pt x="77" y="111"/>
                      <a:pt x="84" y="130"/>
                      <a:pt x="81" y="152"/>
                    </a:cubicBezTo>
                    <a:cubicBezTo>
                      <a:pt x="79" y="169"/>
                      <a:pt x="70" y="183"/>
                      <a:pt x="58" y="195"/>
                    </a:cubicBezTo>
                    <a:cubicBezTo>
                      <a:pt x="52" y="200"/>
                      <a:pt x="49" y="199"/>
                      <a:pt x="44" y="193"/>
                    </a:cubicBezTo>
                    <a:cubicBezTo>
                      <a:pt x="8" y="143"/>
                      <a:pt x="0" y="90"/>
                      <a:pt x="23" y="32"/>
                    </a:cubicBezTo>
                    <a:cubicBezTo>
                      <a:pt x="27" y="21"/>
                      <a:pt x="34" y="11"/>
                      <a:pt x="39" y="0"/>
                    </a:cubicBezTo>
                    <a:cubicBezTo>
                      <a:pt x="41" y="0"/>
                      <a:pt x="42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4" name="Freeform 53"/>
              <p:cNvSpPr/>
              <p:nvPr/>
            </p:nvSpPr>
            <p:spPr bwMode="auto">
              <a:xfrm>
                <a:off x="6764338" y="1865313"/>
                <a:ext cx="120650" cy="53975"/>
              </a:xfrm>
              <a:custGeom>
                <a:avLst/>
                <a:gdLst>
                  <a:gd name="T0" fmla="*/ 192 w 192"/>
                  <a:gd name="T1" fmla="*/ 34 h 87"/>
                  <a:gd name="T2" fmla="*/ 117 w 192"/>
                  <a:gd name="T3" fmla="*/ 83 h 87"/>
                  <a:gd name="T4" fmla="*/ 93 w 192"/>
                  <a:gd name="T5" fmla="*/ 78 h 87"/>
                  <a:gd name="T6" fmla="*/ 47 w 192"/>
                  <a:gd name="T7" fmla="*/ 79 h 87"/>
                  <a:gd name="T8" fmla="*/ 11 w 192"/>
                  <a:gd name="T9" fmla="*/ 86 h 87"/>
                  <a:gd name="T10" fmla="*/ 0 w 192"/>
                  <a:gd name="T11" fmla="*/ 85 h 87"/>
                  <a:gd name="T12" fmla="*/ 192 w 192"/>
                  <a:gd name="T13" fmla="*/ 3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87">
                    <a:moveTo>
                      <a:pt x="192" y="34"/>
                    </a:moveTo>
                    <a:cubicBezTo>
                      <a:pt x="180" y="69"/>
                      <a:pt x="154" y="86"/>
                      <a:pt x="117" y="83"/>
                    </a:cubicBezTo>
                    <a:cubicBezTo>
                      <a:pt x="109" y="82"/>
                      <a:pt x="100" y="81"/>
                      <a:pt x="93" y="78"/>
                    </a:cubicBezTo>
                    <a:cubicBezTo>
                      <a:pt x="77" y="71"/>
                      <a:pt x="62" y="75"/>
                      <a:pt x="47" y="79"/>
                    </a:cubicBezTo>
                    <a:cubicBezTo>
                      <a:pt x="35" y="81"/>
                      <a:pt x="23" y="84"/>
                      <a:pt x="11" y="86"/>
                    </a:cubicBezTo>
                    <a:cubicBezTo>
                      <a:pt x="8" y="87"/>
                      <a:pt x="4" y="86"/>
                      <a:pt x="0" y="85"/>
                    </a:cubicBezTo>
                    <a:cubicBezTo>
                      <a:pt x="26" y="30"/>
                      <a:pt x="139" y="0"/>
                      <a:pt x="19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5" name="Freeform 54"/>
              <p:cNvSpPr/>
              <p:nvPr/>
            </p:nvSpPr>
            <p:spPr bwMode="auto">
              <a:xfrm>
                <a:off x="6511925" y="1112838"/>
                <a:ext cx="85725" cy="95250"/>
              </a:xfrm>
              <a:custGeom>
                <a:avLst/>
                <a:gdLst>
                  <a:gd name="T0" fmla="*/ 123 w 137"/>
                  <a:gd name="T1" fmla="*/ 2 h 151"/>
                  <a:gd name="T2" fmla="*/ 137 w 137"/>
                  <a:gd name="T3" fmla="*/ 0 h 151"/>
                  <a:gd name="T4" fmla="*/ 128 w 137"/>
                  <a:gd name="T5" fmla="*/ 16 h 151"/>
                  <a:gd name="T6" fmla="*/ 100 w 137"/>
                  <a:gd name="T7" fmla="*/ 49 h 151"/>
                  <a:gd name="T8" fmla="*/ 87 w 137"/>
                  <a:gd name="T9" fmla="*/ 76 h 151"/>
                  <a:gd name="T10" fmla="*/ 56 w 137"/>
                  <a:gd name="T11" fmla="*/ 135 h 151"/>
                  <a:gd name="T12" fmla="*/ 0 w 137"/>
                  <a:gd name="T13" fmla="*/ 147 h 151"/>
                  <a:gd name="T14" fmla="*/ 29 w 137"/>
                  <a:gd name="T15" fmla="*/ 64 h 151"/>
                  <a:gd name="T16" fmla="*/ 114 w 137"/>
                  <a:gd name="T17" fmla="*/ 5 h 151"/>
                  <a:gd name="T18" fmla="*/ 124 w 137"/>
                  <a:gd name="T19" fmla="*/ 1 h 151"/>
                  <a:gd name="T20" fmla="*/ 123 w 137"/>
                  <a:gd name="T21" fmla="*/ 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51">
                    <a:moveTo>
                      <a:pt x="123" y="2"/>
                    </a:moveTo>
                    <a:cubicBezTo>
                      <a:pt x="127" y="1"/>
                      <a:pt x="131" y="1"/>
                      <a:pt x="137" y="0"/>
                    </a:cubicBezTo>
                    <a:cubicBezTo>
                      <a:pt x="134" y="7"/>
                      <a:pt x="132" y="12"/>
                      <a:pt x="128" y="16"/>
                    </a:cubicBezTo>
                    <a:cubicBezTo>
                      <a:pt x="119" y="27"/>
                      <a:pt x="110" y="38"/>
                      <a:pt x="100" y="49"/>
                    </a:cubicBezTo>
                    <a:cubicBezTo>
                      <a:pt x="93" y="57"/>
                      <a:pt x="89" y="66"/>
                      <a:pt x="87" y="76"/>
                    </a:cubicBezTo>
                    <a:cubicBezTo>
                      <a:pt x="83" y="99"/>
                      <a:pt x="75" y="120"/>
                      <a:pt x="56" y="135"/>
                    </a:cubicBezTo>
                    <a:cubicBezTo>
                      <a:pt x="39" y="148"/>
                      <a:pt x="21" y="151"/>
                      <a:pt x="0" y="147"/>
                    </a:cubicBezTo>
                    <a:cubicBezTo>
                      <a:pt x="1" y="116"/>
                      <a:pt x="12" y="89"/>
                      <a:pt x="29" y="64"/>
                    </a:cubicBezTo>
                    <a:cubicBezTo>
                      <a:pt x="50" y="35"/>
                      <a:pt x="79" y="16"/>
                      <a:pt x="114" y="5"/>
                    </a:cubicBezTo>
                    <a:cubicBezTo>
                      <a:pt x="117" y="4"/>
                      <a:pt x="120" y="3"/>
                      <a:pt x="124" y="1"/>
                    </a:cubicBezTo>
                    <a:lnTo>
                      <a:pt x="1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6" name="Freeform 55"/>
              <p:cNvSpPr/>
              <p:nvPr/>
            </p:nvSpPr>
            <p:spPr bwMode="auto">
              <a:xfrm>
                <a:off x="6486525" y="1398588"/>
                <a:ext cx="50800" cy="123825"/>
              </a:xfrm>
              <a:custGeom>
                <a:avLst/>
                <a:gdLst>
                  <a:gd name="T0" fmla="*/ 37 w 81"/>
                  <a:gd name="T1" fmla="*/ 198 h 198"/>
                  <a:gd name="T2" fmla="*/ 63 w 81"/>
                  <a:gd name="T3" fmla="*/ 0 h 198"/>
                  <a:gd name="T4" fmla="*/ 64 w 81"/>
                  <a:gd name="T5" fmla="*/ 37 h 198"/>
                  <a:gd name="T6" fmla="*/ 62 w 81"/>
                  <a:gd name="T7" fmla="*/ 60 h 198"/>
                  <a:gd name="T8" fmla="*/ 67 w 81"/>
                  <a:gd name="T9" fmla="*/ 91 h 198"/>
                  <a:gd name="T10" fmla="*/ 78 w 81"/>
                  <a:gd name="T11" fmla="*/ 148 h 198"/>
                  <a:gd name="T12" fmla="*/ 37 w 81"/>
                  <a:gd name="T13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8">
                    <a:moveTo>
                      <a:pt x="37" y="198"/>
                    </a:moveTo>
                    <a:cubicBezTo>
                      <a:pt x="0" y="142"/>
                      <a:pt x="4" y="57"/>
                      <a:pt x="63" y="0"/>
                    </a:cubicBezTo>
                    <a:cubicBezTo>
                      <a:pt x="68" y="13"/>
                      <a:pt x="65" y="25"/>
                      <a:pt x="64" y="37"/>
                    </a:cubicBezTo>
                    <a:cubicBezTo>
                      <a:pt x="64" y="45"/>
                      <a:pt x="62" y="52"/>
                      <a:pt x="62" y="60"/>
                    </a:cubicBezTo>
                    <a:cubicBezTo>
                      <a:pt x="61" y="71"/>
                      <a:pt x="62" y="81"/>
                      <a:pt x="67" y="91"/>
                    </a:cubicBezTo>
                    <a:cubicBezTo>
                      <a:pt x="76" y="109"/>
                      <a:pt x="81" y="128"/>
                      <a:pt x="78" y="148"/>
                    </a:cubicBezTo>
                    <a:cubicBezTo>
                      <a:pt x="74" y="173"/>
                      <a:pt x="59" y="188"/>
                      <a:pt x="3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7" name="Freeform 56"/>
              <p:cNvSpPr/>
              <p:nvPr/>
            </p:nvSpPr>
            <p:spPr bwMode="auto">
              <a:xfrm>
                <a:off x="6486525" y="1200151"/>
                <a:ext cx="77788" cy="103188"/>
              </a:xfrm>
              <a:custGeom>
                <a:avLst/>
                <a:gdLst>
                  <a:gd name="T0" fmla="*/ 5 w 123"/>
                  <a:gd name="T1" fmla="*/ 161 h 163"/>
                  <a:gd name="T2" fmla="*/ 123 w 123"/>
                  <a:gd name="T3" fmla="*/ 0 h 163"/>
                  <a:gd name="T4" fmla="*/ 118 w 123"/>
                  <a:gd name="T5" fmla="*/ 15 h 163"/>
                  <a:gd name="T6" fmla="*/ 104 w 123"/>
                  <a:gd name="T7" fmla="*/ 36 h 163"/>
                  <a:gd name="T8" fmla="*/ 81 w 123"/>
                  <a:gd name="T9" fmla="*/ 93 h 163"/>
                  <a:gd name="T10" fmla="*/ 52 w 123"/>
                  <a:gd name="T11" fmla="*/ 150 h 163"/>
                  <a:gd name="T12" fmla="*/ 5 w 123"/>
                  <a:gd name="T13" fmla="*/ 16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63">
                    <a:moveTo>
                      <a:pt x="5" y="161"/>
                    </a:moveTo>
                    <a:cubicBezTo>
                      <a:pt x="0" y="88"/>
                      <a:pt x="49" y="21"/>
                      <a:pt x="123" y="0"/>
                    </a:cubicBezTo>
                    <a:cubicBezTo>
                      <a:pt x="121" y="6"/>
                      <a:pt x="120" y="11"/>
                      <a:pt x="118" y="15"/>
                    </a:cubicBezTo>
                    <a:cubicBezTo>
                      <a:pt x="114" y="22"/>
                      <a:pt x="109" y="29"/>
                      <a:pt x="104" y="36"/>
                    </a:cubicBezTo>
                    <a:cubicBezTo>
                      <a:pt x="91" y="53"/>
                      <a:pt x="82" y="71"/>
                      <a:pt x="81" y="93"/>
                    </a:cubicBezTo>
                    <a:cubicBezTo>
                      <a:pt x="80" y="116"/>
                      <a:pt x="71" y="136"/>
                      <a:pt x="52" y="150"/>
                    </a:cubicBezTo>
                    <a:cubicBezTo>
                      <a:pt x="39" y="160"/>
                      <a:pt x="23" y="163"/>
                      <a:pt x="5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8" name="Freeform 57"/>
              <p:cNvSpPr/>
              <p:nvPr/>
            </p:nvSpPr>
            <p:spPr bwMode="auto">
              <a:xfrm>
                <a:off x="6808788" y="1768476"/>
                <a:ext cx="84138" cy="98425"/>
              </a:xfrm>
              <a:custGeom>
                <a:avLst/>
                <a:gdLst>
                  <a:gd name="T0" fmla="*/ 3 w 133"/>
                  <a:gd name="T1" fmla="*/ 0 h 157"/>
                  <a:gd name="T2" fmla="*/ 29 w 133"/>
                  <a:gd name="T3" fmla="*/ 26 h 157"/>
                  <a:gd name="T4" fmla="*/ 41 w 133"/>
                  <a:gd name="T5" fmla="*/ 40 h 157"/>
                  <a:gd name="T6" fmla="*/ 72 w 133"/>
                  <a:gd name="T7" fmla="*/ 61 h 157"/>
                  <a:gd name="T8" fmla="*/ 127 w 133"/>
                  <a:gd name="T9" fmla="*/ 106 h 157"/>
                  <a:gd name="T10" fmla="*/ 130 w 133"/>
                  <a:gd name="T11" fmla="*/ 148 h 157"/>
                  <a:gd name="T12" fmla="*/ 119 w 133"/>
                  <a:gd name="T13" fmla="*/ 155 h 157"/>
                  <a:gd name="T14" fmla="*/ 4 w 133"/>
                  <a:gd name="T15" fmla="*/ 31 h 157"/>
                  <a:gd name="T16" fmla="*/ 0 w 133"/>
                  <a:gd name="T17" fmla="*/ 5 h 157"/>
                  <a:gd name="T18" fmla="*/ 0 w 133"/>
                  <a:gd name="T19" fmla="*/ 3 h 157"/>
                  <a:gd name="T20" fmla="*/ 3 w 133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57">
                    <a:moveTo>
                      <a:pt x="3" y="0"/>
                    </a:moveTo>
                    <a:cubicBezTo>
                      <a:pt x="12" y="9"/>
                      <a:pt x="20" y="17"/>
                      <a:pt x="29" y="26"/>
                    </a:cubicBezTo>
                    <a:cubicBezTo>
                      <a:pt x="33" y="30"/>
                      <a:pt x="37" y="35"/>
                      <a:pt x="41" y="40"/>
                    </a:cubicBezTo>
                    <a:cubicBezTo>
                      <a:pt x="49" y="50"/>
                      <a:pt x="59" y="57"/>
                      <a:pt x="72" y="61"/>
                    </a:cubicBezTo>
                    <a:cubicBezTo>
                      <a:pt x="96" y="69"/>
                      <a:pt x="117" y="82"/>
                      <a:pt x="127" y="106"/>
                    </a:cubicBezTo>
                    <a:cubicBezTo>
                      <a:pt x="133" y="120"/>
                      <a:pt x="133" y="134"/>
                      <a:pt x="130" y="148"/>
                    </a:cubicBezTo>
                    <a:cubicBezTo>
                      <a:pt x="129" y="155"/>
                      <a:pt x="126" y="157"/>
                      <a:pt x="119" y="155"/>
                    </a:cubicBezTo>
                    <a:cubicBezTo>
                      <a:pt x="57" y="136"/>
                      <a:pt x="18" y="95"/>
                      <a:pt x="4" y="31"/>
                    </a:cubicBezTo>
                    <a:cubicBezTo>
                      <a:pt x="2" y="23"/>
                      <a:pt x="1" y="14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09" name="Freeform 58"/>
              <p:cNvSpPr/>
              <p:nvPr/>
            </p:nvSpPr>
            <p:spPr bwMode="auto">
              <a:xfrm>
                <a:off x="6511925" y="976313"/>
                <a:ext cx="46038" cy="125413"/>
              </a:xfrm>
              <a:custGeom>
                <a:avLst/>
                <a:gdLst>
                  <a:gd name="T0" fmla="*/ 29 w 75"/>
                  <a:gd name="T1" fmla="*/ 0 h 199"/>
                  <a:gd name="T2" fmla="*/ 72 w 75"/>
                  <a:gd name="T3" fmla="*/ 98 h 199"/>
                  <a:gd name="T4" fmla="*/ 52 w 75"/>
                  <a:gd name="T5" fmla="*/ 191 h 199"/>
                  <a:gd name="T6" fmla="*/ 37 w 75"/>
                  <a:gd name="T7" fmla="*/ 194 h 199"/>
                  <a:gd name="T8" fmla="*/ 11 w 75"/>
                  <a:gd name="T9" fmla="*/ 111 h 199"/>
                  <a:gd name="T10" fmla="*/ 17 w 75"/>
                  <a:gd name="T11" fmla="*/ 96 h 199"/>
                  <a:gd name="T12" fmla="*/ 25 w 75"/>
                  <a:gd name="T13" fmla="*/ 37 h 199"/>
                  <a:gd name="T14" fmla="*/ 24 w 75"/>
                  <a:gd name="T15" fmla="*/ 1 h 199"/>
                  <a:gd name="T16" fmla="*/ 29 w 75"/>
                  <a:gd name="T1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99">
                    <a:moveTo>
                      <a:pt x="29" y="0"/>
                    </a:moveTo>
                    <a:cubicBezTo>
                      <a:pt x="53" y="28"/>
                      <a:pt x="69" y="60"/>
                      <a:pt x="72" y="98"/>
                    </a:cubicBezTo>
                    <a:cubicBezTo>
                      <a:pt x="75" y="131"/>
                      <a:pt x="68" y="162"/>
                      <a:pt x="52" y="191"/>
                    </a:cubicBezTo>
                    <a:cubicBezTo>
                      <a:pt x="47" y="199"/>
                      <a:pt x="43" y="198"/>
                      <a:pt x="37" y="194"/>
                    </a:cubicBezTo>
                    <a:cubicBezTo>
                      <a:pt x="10" y="177"/>
                      <a:pt x="0" y="146"/>
                      <a:pt x="11" y="111"/>
                    </a:cubicBezTo>
                    <a:cubicBezTo>
                      <a:pt x="12" y="106"/>
                      <a:pt x="14" y="100"/>
                      <a:pt x="17" y="96"/>
                    </a:cubicBezTo>
                    <a:cubicBezTo>
                      <a:pt x="30" y="78"/>
                      <a:pt x="26" y="57"/>
                      <a:pt x="25" y="37"/>
                    </a:cubicBezTo>
                    <a:cubicBezTo>
                      <a:pt x="24" y="25"/>
                      <a:pt x="24" y="13"/>
                      <a:pt x="24" y="1"/>
                    </a:cubicBezTo>
                    <a:cubicBezTo>
                      <a:pt x="26" y="0"/>
                      <a:pt x="27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10" name="Freeform 59"/>
              <p:cNvSpPr/>
              <p:nvPr/>
            </p:nvSpPr>
            <p:spPr bwMode="auto">
              <a:xfrm>
                <a:off x="6408738" y="1193801"/>
                <a:ext cx="65088" cy="109538"/>
              </a:xfrm>
              <a:custGeom>
                <a:avLst/>
                <a:gdLst>
                  <a:gd name="T0" fmla="*/ 2 w 105"/>
                  <a:gd name="T1" fmla="*/ 0 h 175"/>
                  <a:gd name="T2" fmla="*/ 64 w 105"/>
                  <a:gd name="T3" fmla="*/ 44 h 175"/>
                  <a:gd name="T4" fmla="*/ 101 w 105"/>
                  <a:gd name="T5" fmla="*/ 165 h 175"/>
                  <a:gd name="T6" fmla="*/ 91 w 105"/>
                  <a:gd name="T7" fmla="*/ 173 h 175"/>
                  <a:gd name="T8" fmla="*/ 31 w 105"/>
                  <a:gd name="T9" fmla="*/ 107 h 175"/>
                  <a:gd name="T10" fmla="*/ 31 w 105"/>
                  <a:gd name="T11" fmla="*/ 80 h 175"/>
                  <a:gd name="T12" fmla="*/ 26 w 105"/>
                  <a:gd name="T13" fmla="*/ 59 h 175"/>
                  <a:gd name="T14" fmla="*/ 7 w 105"/>
                  <a:gd name="T15" fmla="*/ 23 h 175"/>
                  <a:gd name="T16" fmla="*/ 0 w 105"/>
                  <a:gd name="T17" fmla="*/ 1 h 175"/>
                  <a:gd name="T18" fmla="*/ 2 w 105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75">
                    <a:moveTo>
                      <a:pt x="2" y="0"/>
                    </a:moveTo>
                    <a:cubicBezTo>
                      <a:pt x="26" y="10"/>
                      <a:pt x="47" y="25"/>
                      <a:pt x="64" y="44"/>
                    </a:cubicBezTo>
                    <a:cubicBezTo>
                      <a:pt x="94" y="79"/>
                      <a:pt x="105" y="120"/>
                      <a:pt x="101" y="165"/>
                    </a:cubicBezTo>
                    <a:cubicBezTo>
                      <a:pt x="101" y="172"/>
                      <a:pt x="99" y="175"/>
                      <a:pt x="91" y="173"/>
                    </a:cubicBezTo>
                    <a:cubicBezTo>
                      <a:pt x="56" y="168"/>
                      <a:pt x="35" y="144"/>
                      <a:pt x="31" y="107"/>
                    </a:cubicBezTo>
                    <a:cubicBezTo>
                      <a:pt x="31" y="98"/>
                      <a:pt x="32" y="89"/>
                      <a:pt x="31" y="80"/>
                    </a:cubicBezTo>
                    <a:cubicBezTo>
                      <a:pt x="30" y="73"/>
                      <a:pt x="29" y="65"/>
                      <a:pt x="26" y="59"/>
                    </a:cubicBezTo>
                    <a:cubicBezTo>
                      <a:pt x="20" y="46"/>
                      <a:pt x="13" y="35"/>
                      <a:pt x="7" y="23"/>
                    </a:cubicBezTo>
                    <a:cubicBezTo>
                      <a:pt x="4" y="16"/>
                      <a:pt x="2" y="9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11" name="Freeform 60"/>
              <p:cNvSpPr/>
              <p:nvPr/>
            </p:nvSpPr>
            <p:spPr bwMode="auto">
              <a:xfrm>
                <a:off x="6427788" y="1592263"/>
                <a:ext cx="117475" cy="73025"/>
              </a:xfrm>
              <a:custGeom>
                <a:avLst/>
                <a:gdLst>
                  <a:gd name="T0" fmla="*/ 0 w 187"/>
                  <a:gd name="T1" fmla="*/ 23 h 117"/>
                  <a:gd name="T2" fmla="*/ 187 w 187"/>
                  <a:gd name="T3" fmla="*/ 96 h 117"/>
                  <a:gd name="T4" fmla="*/ 107 w 187"/>
                  <a:gd name="T5" fmla="*/ 99 h 117"/>
                  <a:gd name="T6" fmla="*/ 80 w 187"/>
                  <a:gd name="T7" fmla="*/ 72 h 117"/>
                  <a:gd name="T8" fmla="*/ 48 w 187"/>
                  <a:gd name="T9" fmla="*/ 48 h 117"/>
                  <a:gd name="T10" fmla="*/ 13 w 187"/>
                  <a:gd name="T11" fmla="*/ 32 h 117"/>
                  <a:gd name="T12" fmla="*/ 0 w 187"/>
                  <a:gd name="T13" fmla="*/ 2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17">
                    <a:moveTo>
                      <a:pt x="0" y="23"/>
                    </a:moveTo>
                    <a:cubicBezTo>
                      <a:pt x="77" y="0"/>
                      <a:pt x="154" y="34"/>
                      <a:pt x="187" y="96"/>
                    </a:cubicBezTo>
                    <a:cubicBezTo>
                      <a:pt x="167" y="115"/>
                      <a:pt x="131" y="117"/>
                      <a:pt x="107" y="99"/>
                    </a:cubicBezTo>
                    <a:cubicBezTo>
                      <a:pt x="97" y="91"/>
                      <a:pt x="87" y="82"/>
                      <a:pt x="80" y="72"/>
                    </a:cubicBezTo>
                    <a:cubicBezTo>
                      <a:pt x="71" y="60"/>
                      <a:pt x="60" y="54"/>
                      <a:pt x="48" y="48"/>
                    </a:cubicBezTo>
                    <a:cubicBezTo>
                      <a:pt x="36" y="43"/>
                      <a:pt x="24" y="38"/>
                      <a:pt x="13" y="32"/>
                    </a:cubicBezTo>
                    <a:cubicBezTo>
                      <a:pt x="9" y="30"/>
                      <a:pt x="5" y="27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12" name="Freeform 61"/>
              <p:cNvSpPr/>
              <p:nvPr/>
            </p:nvSpPr>
            <p:spPr bwMode="auto">
              <a:xfrm>
                <a:off x="6589713" y="1628776"/>
                <a:ext cx="71438" cy="114300"/>
              </a:xfrm>
              <a:custGeom>
                <a:avLst/>
                <a:gdLst>
                  <a:gd name="T0" fmla="*/ 103 w 116"/>
                  <a:gd name="T1" fmla="*/ 183 h 183"/>
                  <a:gd name="T2" fmla="*/ 17 w 116"/>
                  <a:gd name="T3" fmla="*/ 0 h 183"/>
                  <a:gd name="T4" fmla="*/ 31 w 116"/>
                  <a:gd name="T5" fmla="*/ 20 h 183"/>
                  <a:gd name="T6" fmla="*/ 40 w 116"/>
                  <a:gd name="T7" fmla="*/ 36 h 183"/>
                  <a:gd name="T8" fmla="*/ 78 w 116"/>
                  <a:gd name="T9" fmla="*/ 82 h 183"/>
                  <a:gd name="T10" fmla="*/ 115 w 116"/>
                  <a:gd name="T11" fmla="*/ 139 h 183"/>
                  <a:gd name="T12" fmla="*/ 103 w 116"/>
                  <a:gd name="T13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83">
                    <a:moveTo>
                      <a:pt x="103" y="183"/>
                    </a:moveTo>
                    <a:cubicBezTo>
                      <a:pt x="37" y="153"/>
                      <a:pt x="0" y="81"/>
                      <a:pt x="17" y="0"/>
                    </a:cubicBezTo>
                    <a:cubicBezTo>
                      <a:pt x="23" y="8"/>
                      <a:pt x="27" y="13"/>
                      <a:pt x="31" y="20"/>
                    </a:cubicBezTo>
                    <a:cubicBezTo>
                      <a:pt x="35" y="25"/>
                      <a:pt x="37" y="30"/>
                      <a:pt x="40" y="36"/>
                    </a:cubicBezTo>
                    <a:cubicBezTo>
                      <a:pt x="48" y="55"/>
                      <a:pt x="59" y="70"/>
                      <a:pt x="78" y="82"/>
                    </a:cubicBezTo>
                    <a:cubicBezTo>
                      <a:pt x="98" y="94"/>
                      <a:pt x="113" y="114"/>
                      <a:pt x="115" y="139"/>
                    </a:cubicBezTo>
                    <a:cubicBezTo>
                      <a:pt x="116" y="155"/>
                      <a:pt x="111" y="169"/>
                      <a:pt x="103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13" name="Freeform 62"/>
              <p:cNvSpPr/>
              <p:nvPr/>
            </p:nvSpPr>
            <p:spPr bwMode="auto">
              <a:xfrm>
                <a:off x="6442075" y="1087438"/>
                <a:ext cx="58738" cy="117475"/>
              </a:xfrm>
              <a:custGeom>
                <a:avLst/>
                <a:gdLst>
                  <a:gd name="T0" fmla="*/ 3 w 92"/>
                  <a:gd name="T1" fmla="*/ 0 h 185"/>
                  <a:gd name="T2" fmla="*/ 47 w 92"/>
                  <a:gd name="T3" fmla="*/ 37 h 185"/>
                  <a:gd name="T4" fmla="*/ 81 w 92"/>
                  <a:gd name="T5" fmla="*/ 177 h 185"/>
                  <a:gd name="T6" fmla="*/ 70 w 92"/>
                  <a:gd name="T7" fmla="*/ 183 h 185"/>
                  <a:gd name="T8" fmla="*/ 20 w 92"/>
                  <a:gd name="T9" fmla="*/ 121 h 185"/>
                  <a:gd name="T10" fmla="*/ 22 w 92"/>
                  <a:gd name="T11" fmla="*/ 83 h 185"/>
                  <a:gd name="T12" fmla="*/ 20 w 92"/>
                  <a:gd name="T13" fmla="*/ 64 h 185"/>
                  <a:gd name="T14" fmla="*/ 4 w 92"/>
                  <a:gd name="T15" fmla="*/ 21 h 185"/>
                  <a:gd name="T16" fmla="*/ 0 w 92"/>
                  <a:gd name="T17" fmla="*/ 2 h 185"/>
                  <a:gd name="T18" fmla="*/ 3 w 92"/>
                  <a:gd name="T1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85">
                    <a:moveTo>
                      <a:pt x="3" y="0"/>
                    </a:moveTo>
                    <a:cubicBezTo>
                      <a:pt x="20" y="10"/>
                      <a:pt x="34" y="22"/>
                      <a:pt x="47" y="37"/>
                    </a:cubicBezTo>
                    <a:cubicBezTo>
                      <a:pt x="81" y="78"/>
                      <a:pt x="92" y="125"/>
                      <a:pt x="81" y="177"/>
                    </a:cubicBezTo>
                    <a:cubicBezTo>
                      <a:pt x="80" y="184"/>
                      <a:pt x="77" y="185"/>
                      <a:pt x="70" y="183"/>
                    </a:cubicBezTo>
                    <a:cubicBezTo>
                      <a:pt x="40" y="176"/>
                      <a:pt x="21" y="152"/>
                      <a:pt x="20" y="121"/>
                    </a:cubicBezTo>
                    <a:cubicBezTo>
                      <a:pt x="19" y="108"/>
                      <a:pt x="22" y="95"/>
                      <a:pt x="22" y="83"/>
                    </a:cubicBezTo>
                    <a:cubicBezTo>
                      <a:pt x="22" y="76"/>
                      <a:pt x="22" y="70"/>
                      <a:pt x="20" y="64"/>
                    </a:cubicBezTo>
                    <a:cubicBezTo>
                      <a:pt x="15" y="49"/>
                      <a:pt x="9" y="36"/>
                      <a:pt x="4" y="21"/>
                    </a:cubicBezTo>
                    <a:cubicBezTo>
                      <a:pt x="2" y="15"/>
                      <a:pt x="2" y="8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14" name="Freeform 63"/>
              <p:cNvSpPr/>
              <p:nvPr/>
            </p:nvSpPr>
            <p:spPr bwMode="auto">
              <a:xfrm>
                <a:off x="6557963" y="1044576"/>
                <a:ext cx="109538" cy="69850"/>
              </a:xfrm>
              <a:custGeom>
                <a:avLst/>
                <a:gdLst>
                  <a:gd name="T0" fmla="*/ 49 w 174"/>
                  <a:gd name="T1" fmla="*/ 110 h 111"/>
                  <a:gd name="T2" fmla="*/ 7 w 174"/>
                  <a:gd name="T3" fmla="*/ 104 h 111"/>
                  <a:gd name="T4" fmla="*/ 3 w 174"/>
                  <a:gd name="T5" fmla="*/ 94 h 111"/>
                  <a:gd name="T6" fmla="*/ 148 w 174"/>
                  <a:gd name="T7" fmla="*/ 0 h 111"/>
                  <a:gd name="T8" fmla="*/ 173 w 174"/>
                  <a:gd name="T9" fmla="*/ 0 h 111"/>
                  <a:gd name="T10" fmla="*/ 174 w 174"/>
                  <a:gd name="T11" fmla="*/ 3 h 111"/>
                  <a:gd name="T12" fmla="*/ 159 w 174"/>
                  <a:gd name="T13" fmla="*/ 16 h 111"/>
                  <a:gd name="T14" fmla="*/ 122 w 174"/>
                  <a:gd name="T15" fmla="*/ 40 h 111"/>
                  <a:gd name="T16" fmla="*/ 106 w 174"/>
                  <a:gd name="T17" fmla="*/ 57 h 111"/>
                  <a:gd name="T18" fmla="*/ 48 w 174"/>
                  <a:gd name="T19" fmla="*/ 111 h 111"/>
                  <a:gd name="T20" fmla="*/ 49 w 174"/>
                  <a:gd name="T21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111">
                    <a:moveTo>
                      <a:pt x="49" y="110"/>
                    </a:moveTo>
                    <a:cubicBezTo>
                      <a:pt x="35" y="108"/>
                      <a:pt x="21" y="107"/>
                      <a:pt x="7" y="104"/>
                    </a:cubicBezTo>
                    <a:cubicBezTo>
                      <a:pt x="1" y="103"/>
                      <a:pt x="0" y="100"/>
                      <a:pt x="3" y="94"/>
                    </a:cubicBezTo>
                    <a:cubicBezTo>
                      <a:pt x="33" y="34"/>
                      <a:pt x="81" y="1"/>
                      <a:pt x="148" y="0"/>
                    </a:cubicBezTo>
                    <a:cubicBezTo>
                      <a:pt x="157" y="0"/>
                      <a:pt x="165" y="0"/>
                      <a:pt x="173" y="0"/>
                    </a:cubicBezTo>
                    <a:cubicBezTo>
                      <a:pt x="173" y="1"/>
                      <a:pt x="174" y="2"/>
                      <a:pt x="174" y="3"/>
                    </a:cubicBezTo>
                    <a:cubicBezTo>
                      <a:pt x="169" y="7"/>
                      <a:pt x="165" y="12"/>
                      <a:pt x="159" y="16"/>
                    </a:cubicBezTo>
                    <a:cubicBezTo>
                      <a:pt x="147" y="24"/>
                      <a:pt x="134" y="31"/>
                      <a:pt x="122" y="40"/>
                    </a:cubicBezTo>
                    <a:cubicBezTo>
                      <a:pt x="116" y="44"/>
                      <a:pt x="110" y="51"/>
                      <a:pt x="106" y="57"/>
                    </a:cubicBezTo>
                    <a:cubicBezTo>
                      <a:pt x="93" y="82"/>
                      <a:pt x="76" y="102"/>
                      <a:pt x="48" y="111"/>
                    </a:cubicBezTo>
                    <a:cubicBezTo>
                      <a:pt x="48" y="111"/>
                      <a:pt x="49" y="110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15" name="Freeform 64"/>
              <p:cNvSpPr/>
              <p:nvPr/>
            </p:nvSpPr>
            <p:spPr bwMode="auto">
              <a:xfrm>
                <a:off x="6388100" y="1306513"/>
                <a:ext cx="82550" cy="98425"/>
              </a:xfrm>
              <a:custGeom>
                <a:avLst/>
                <a:gdLst>
                  <a:gd name="T0" fmla="*/ 3 w 130"/>
                  <a:gd name="T1" fmla="*/ 0 h 156"/>
                  <a:gd name="T2" fmla="*/ 74 w 130"/>
                  <a:gd name="T3" fmla="*/ 36 h 156"/>
                  <a:gd name="T4" fmla="*/ 128 w 130"/>
                  <a:gd name="T5" fmla="*/ 141 h 156"/>
                  <a:gd name="T6" fmla="*/ 115 w 130"/>
                  <a:gd name="T7" fmla="*/ 156 h 156"/>
                  <a:gd name="T8" fmla="*/ 53 w 130"/>
                  <a:gd name="T9" fmla="*/ 110 h 156"/>
                  <a:gd name="T10" fmla="*/ 45 w 130"/>
                  <a:gd name="T11" fmla="*/ 76 h 156"/>
                  <a:gd name="T12" fmla="*/ 33 w 130"/>
                  <a:gd name="T13" fmla="*/ 51 h 156"/>
                  <a:gd name="T14" fmla="*/ 9 w 130"/>
                  <a:gd name="T15" fmla="*/ 19 h 156"/>
                  <a:gd name="T16" fmla="*/ 0 w 130"/>
                  <a:gd name="T17" fmla="*/ 2 h 156"/>
                  <a:gd name="T18" fmla="*/ 3 w 130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56">
                    <a:moveTo>
                      <a:pt x="3" y="0"/>
                    </a:moveTo>
                    <a:cubicBezTo>
                      <a:pt x="29" y="7"/>
                      <a:pt x="53" y="19"/>
                      <a:pt x="74" y="36"/>
                    </a:cubicBezTo>
                    <a:cubicBezTo>
                      <a:pt x="106" y="64"/>
                      <a:pt x="123" y="99"/>
                      <a:pt x="128" y="141"/>
                    </a:cubicBezTo>
                    <a:cubicBezTo>
                      <a:pt x="130" y="155"/>
                      <a:pt x="129" y="156"/>
                      <a:pt x="115" y="156"/>
                    </a:cubicBezTo>
                    <a:cubicBezTo>
                      <a:pt x="86" y="156"/>
                      <a:pt x="64" y="140"/>
                      <a:pt x="53" y="110"/>
                    </a:cubicBezTo>
                    <a:cubicBezTo>
                      <a:pt x="49" y="99"/>
                      <a:pt x="48" y="87"/>
                      <a:pt x="45" y="76"/>
                    </a:cubicBezTo>
                    <a:cubicBezTo>
                      <a:pt x="42" y="67"/>
                      <a:pt x="38" y="58"/>
                      <a:pt x="33" y="51"/>
                    </a:cubicBezTo>
                    <a:cubicBezTo>
                      <a:pt x="26" y="40"/>
                      <a:pt x="17" y="30"/>
                      <a:pt x="9" y="19"/>
                    </a:cubicBezTo>
                    <a:cubicBezTo>
                      <a:pt x="6" y="14"/>
                      <a:pt x="3" y="8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16" name="Freeform 65"/>
              <p:cNvSpPr/>
              <p:nvPr/>
            </p:nvSpPr>
            <p:spPr bwMode="auto">
              <a:xfrm>
                <a:off x="6473825" y="1287463"/>
                <a:ext cx="69850" cy="112713"/>
              </a:xfrm>
              <a:custGeom>
                <a:avLst/>
                <a:gdLst>
                  <a:gd name="T0" fmla="*/ 112 w 112"/>
                  <a:gd name="T1" fmla="*/ 0 h 179"/>
                  <a:gd name="T2" fmla="*/ 107 w 112"/>
                  <a:gd name="T3" fmla="*/ 20 h 179"/>
                  <a:gd name="T4" fmla="*/ 91 w 112"/>
                  <a:gd name="T5" fmla="*/ 55 h 179"/>
                  <a:gd name="T6" fmla="*/ 86 w 112"/>
                  <a:gd name="T7" fmla="*/ 90 h 179"/>
                  <a:gd name="T8" fmla="*/ 70 w 112"/>
                  <a:gd name="T9" fmla="*/ 155 h 179"/>
                  <a:gd name="T10" fmla="*/ 24 w 112"/>
                  <a:gd name="T11" fmla="*/ 179 h 179"/>
                  <a:gd name="T12" fmla="*/ 112 w 112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9">
                    <a:moveTo>
                      <a:pt x="112" y="0"/>
                    </a:moveTo>
                    <a:cubicBezTo>
                      <a:pt x="110" y="8"/>
                      <a:pt x="109" y="14"/>
                      <a:pt x="107" y="20"/>
                    </a:cubicBezTo>
                    <a:cubicBezTo>
                      <a:pt x="102" y="32"/>
                      <a:pt x="97" y="44"/>
                      <a:pt x="91" y="55"/>
                    </a:cubicBezTo>
                    <a:cubicBezTo>
                      <a:pt x="85" y="66"/>
                      <a:pt x="85" y="78"/>
                      <a:pt x="86" y="90"/>
                    </a:cubicBezTo>
                    <a:cubicBezTo>
                      <a:pt x="89" y="113"/>
                      <a:pt x="86" y="136"/>
                      <a:pt x="70" y="155"/>
                    </a:cubicBezTo>
                    <a:cubicBezTo>
                      <a:pt x="58" y="171"/>
                      <a:pt x="42" y="177"/>
                      <a:pt x="24" y="179"/>
                    </a:cubicBezTo>
                    <a:cubicBezTo>
                      <a:pt x="0" y="120"/>
                      <a:pt x="52" y="14"/>
                      <a:pt x="1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317" name="Freeform 66"/>
              <p:cNvSpPr/>
              <p:nvPr/>
            </p:nvSpPr>
            <p:spPr bwMode="auto">
              <a:xfrm>
                <a:off x="6592888" y="881063"/>
                <a:ext cx="66675" cy="122238"/>
              </a:xfrm>
              <a:custGeom>
                <a:avLst/>
                <a:gdLst>
                  <a:gd name="T0" fmla="*/ 28 w 107"/>
                  <a:gd name="T1" fmla="*/ 194 h 194"/>
                  <a:gd name="T2" fmla="*/ 16 w 107"/>
                  <a:gd name="T3" fmla="*/ 113 h 194"/>
                  <a:gd name="T4" fmla="*/ 39 w 107"/>
                  <a:gd name="T5" fmla="*/ 83 h 194"/>
                  <a:gd name="T6" fmla="*/ 57 w 107"/>
                  <a:gd name="T7" fmla="*/ 51 h 194"/>
                  <a:gd name="T8" fmla="*/ 69 w 107"/>
                  <a:gd name="T9" fmla="*/ 12 h 194"/>
                  <a:gd name="T10" fmla="*/ 76 w 107"/>
                  <a:gd name="T11" fmla="*/ 0 h 194"/>
                  <a:gd name="T12" fmla="*/ 28 w 107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94">
                    <a:moveTo>
                      <a:pt x="28" y="194"/>
                    </a:moveTo>
                    <a:cubicBezTo>
                      <a:pt x="5" y="171"/>
                      <a:pt x="0" y="140"/>
                      <a:pt x="16" y="113"/>
                    </a:cubicBezTo>
                    <a:cubicBezTo>
                      <a:pt x="22" y="102"/>
                      <a:pt x="30" y="92"/>
                      <a:pt x="39" y="83"/>
                    </a:cubicBezTo>
                    <a:cubicBezTo>
                      <a:pt x="48" y="74"/>
                      <a:pt x="54" y="64"/>
                      <a:pt x="57" y="51"/>
                    </a:cubicBezTo>
                    <a:cubicBezTo>
                      <a:pt x="61" y="38"/>
                      <a:pt x="65" y="25"/>
                      <a:pt x="69" y="12"/>
                    </a:cubicBezTo>
                    <a:cubicBezTo>
                      <a:pt x="71" y="8"/>
                      <a:pt x="74" y="4"/>
                      <a:pt x="76" y="0"/>
                    </a:cubicBezTo>
                    <a:cubicBezTo>
                      <a:pt x="107" y="63"/>
                      <a:pt x="91" y="150"/>
                      <a:pt x="28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</p:grpSp>
        <p:grpSp>
          <p:nvGrpSpPr>
            <p:cNvPr id="279" name="组合 278"/>
            <p:cNvGrpSpPr/>
            <p:nvPr/>
          </p:nvGrpSpPr>
          <p:grpSpPr>
            <a:xfrm flipH="1">
              <a:off x="12725" y="1985"/>
              <a:ext cx="385" cy="720"/>
              <a:chOff x="6384925" y="868363"/>
              <a:chExt cx="561975" cy="1050925"/>
            </a:xfrm>
            <a:gradFill flip="none" rotWithShape="1">
              <a:gsLst>
                <a:gs pos="0">
                  <a:srgbClr val="F6EDE2"/>
                </a:gs>
                <a:gs pos="100000">
                  <a:srgbClr val="F5C387"/>
                </a:gs>
              </a:gsLst>
              <a:lin ang="5400000" scaled="1"/>
            </a:gradFill>
          </p:grpSpPr>
          <p:sp>
            <p:nvSpPr>
              <p:cNvPr id="280" name="Freeform 48"/>
              <p:cNvSpPr/>
              <p:nvPr/>
            </p:nvSpPr>
            <p:spPr bwMode="auto">
              <a:xfrm>
                <a:off x="6470650" y="868363"/>
                <a:ext cx="476250" cy="1031875"/>
              </a:xfrm>
              <a:custGeom>
                <a:avLst/>
                <a:gdLst>
                  <a:gd name="T0" fmla="*/ 247 w 761"/>
                  <a:gd name="T1" fmla="*/ 232 h 1644"/>
                  <a:gd name="T2" fmla="*/ 188 w 761"/>
                  <a:gd name="T3" fmla="*/ 304 h 1644"/>
                  <a:gd name="T4" fmla="*/ 86 w 761"/>
                  <a:gd name="T5" fmla="*/ 452 h 1644"/>
                  <a:gd name="T6" fmla="*/ 19 w 761"/>
                  <a:gd name="T7" fmla="*/ 660 h 1644"/>
                  <a:gd name="T8" fmla="*/ 12 w 761"/>
                  <a:gd name="T9" fmla="*/ 784 h 1644"/>
                  <a:gd name="T10" fmla="*/ 108 w 761"/>
                  <a:gd name="T11" fmla="*/ 1185 h 1644"/>
                  <a:gd name="T12" fmla="*/ 223 w 761"/>
                  <a:gd name="T13" fmla="*/ 1345 h 1644"/>
                  <a:gd name="T14" fmla="*/ 446 w 761"/>
                  <a:gd name="T15" fmla="*/ 1510 h 1644"/>
                  <a:gd name="T16" fmla="*/ 713 w 761"/>
                  <a:gd name="T17" fmla="*/ 1604 h 1644"/>
                  <a:gd name="T18" fmla="*/ 727 w 761"/>
                  <a:gd name="T19" fmla="*/ 1601 h 1644"/>
                  <a:gd name="T20" fmla="*/ 737 w 761"/>
                  <a:gd name="T21" fmla="*/ 1600 h 1644"/>
                  <a:gd name="T22" fmla="*/ 760 w 761"/>
                  <a:gd name="T23" fmla="*/ 1633 h 1644"/>
                  <a:gd name="T24" fmla="*/ 749 w 761"/>
                  <a:gd name="T25" fmla="*/ 1642 h 1644"/>
                  <a:gd name="T26" fmla="*/ 747 w 761"/>
                  <a:gd name="T27" fmla="*/ 1641 h 1644"/>
                  <a:gd name="T28" fmla="*/ 687 w 761"/>
                  <a:gd name="T29" fmla="*/ 1621 h 1644"/>
                  <a:gd name="T30" fmla="*/ 490 w 761"/>
                  <a:gd name="T31" fmla="*/ 1554 h 1644"/>
                  <a:gd name="T32" fmla="*/ 483 w 761"/>
                  <a:gd name="T33" fmla="*/ 1551 h 1644"/>
                  <a:gd name="T34" fmla="*/ 471 w 761"/>
                  <a:gd name="T35" fmla="*/ 1574 h 1644"/>
                  <a:gd name="T36" fmla="*/ 406 w 761"/>
                  <a:gd name="T37" fmla="*/ 1602 h 1644"/>
                  <a:gd name="T38" fmla="*/ 382 w 761"/>
                  <a:gd name="T39" fmla="*/ 1597 h 1644"/>
                  <a:gd name="T40" fmla="*/ 335 w 761"/>
                  <a:gd name="T41" fmla="*/ 1598 h 1644"/>
                  <a:gd name="T42" fmla="*/ 302 w 761"/>
                  <a:gd name="T43" fmla="*/ 1605 h 1644"/>
                  <a:gd name="T44" fmla="*/ 289 w 761"/>
                  <a:gd name="T45" fmla="*/ 1603 h 1644"/>
                  <a:gd name="T46" fmla="*/ 467 w 761"/>
                  <a:gd name="T47" fmla="*/ 1544 h 1644"/>
                  <a:gd name="T48" fmla="*/ 279 w 761"/>
                  <a:gd name="T49" fmla="*/ 1422 h 1644"/>
                  <a:gd name="T50" fmla="*/ 275 w 761"/>
                  <a:gd name="T51" fmla="*/ 1427 h 1644"/>
                  <a:gd name="T52" fmla="*/ 196 w 761"/>
                  <a:gd name="T53" fmla="*/ 1453 h 1644"/>
                  <a:gd name="T54" fmla="*/ 164 w 761"/>
                  <a:gd name="T55" fmla="*/ 1438 h 1644"/>
                  <a:gd name="T56" fmla="*/ 141 w 761"/>
                  <a:gd name="T57" fmla="*/ 1432 h 1644"/>
                  <a:gd name="T58" fmla="*/ 97 w 761"/>
                  <a:gd name="T59" fmla="*/ 1431 h 1644"/>
                  <a:gd name="T60" fmla="*/ 77 w 761"/>
                  <a:gd name="T61" fmla="*/ 1427 h 1644"/>
                  <a:gd name="T62" fmla="*/ 263 w 761"/>
                  <a:gd name="T63" fmla="*/ 1413 h 1644"/>
                  <a:gd name="T64" fmla="*/ 250 w 761"/>
                  <a:gd name="T65" fmla="*/ 1396 h 1644"/>
                  <a:gd name="T66" fmla="*/ 40 w 761"/>
                  <a:gd name="T67" fmla="*/ 1053 h 1644"/>
                  <a:gd name="T68" fmla="*/ 4 w 761"/>
                  <a:gd name="T69" fmla="*/ 840 h 1644"/>
                  <a:gd name="T70" fmla="*/ 22 w 761"/>
                  <a:gd name="T71" fmla="*/ 597 h 1644"/>
                  <a:gd name="T72" fmla="*/ 122 w 761"/>
                  <a:gd name="T73" fmla="*/ 385 h 1644"/>
                  <a:gd name="T74" fmla="*/ 297 w 761"/>
                  <a:gd name="T75" fmla="*/ 175 h 1644"/>
                  <a:gd name="T76" fmla="*/ 325 w 761"/>
                  <a:gd name="T77" fmla="*/ 149 h 1644"/>
                  <a:gd name="T78" fmla="*/ 331 w 761"/>
                  <a:gd name="T79" fmla="*/ 135 h 1644"/>
                  <a:gd name="T80" fmla="*/ 332 w 761"/>
                  <a:gd name="T81" fmla="*/ 76 h 1644"/>
                  <a:gd name="T82" fmla="*/ 367 w 761"/>
                  <a:gd name="T83" fmla="*/ 25 h 1644"/>
                  <a:gd name="T84" fmla="*/ 417 w 761"/>
                  <a:gd name="T85" fmla="*/ 3 h 1644"/>
                  <a:gd name="T86" fmla="*/ 429 w 761"/>
                  <a:gd name="T87" fmla="*/ 10 h 1644"/>
                  <a:gd name="T88" fmla="*/ 426 w 761"/>
                  <a:gd name="T89" fmla="*/ 74 h 1644"/>
                  <a:gd name="T90" fmla="*/ 368 w 761"/>
                  <a:gd name="T91" fmla="*/ 134 h 1644"/>
                  <a:gd name="T92" fmla="*/ 360 w 761"/>
                  <a:gd name="T93" fmla="*/ 137 h 1644"/>
                  <a:gd name="T94" fmla="*/ 312 w 761"/>
                  <a:gd name="T95" fmla="*/ 165 h 1644"/>
                  <a:gd name="T96" fmla="*/ 247 w 761"/>
                  <a:gd name="T97" fmla="*/ 232 h 1644"/>
                  <a:gd name="T98" fmla="*/ 247 w 761"/>
                  <a:gd name="T99" fmla="*/ 232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61" h="1644">
                    <a:moveTo>
                      <a:pt x="247" y="232"/>
                    </a:moveTo>
                    <a:cubicBezTo>
                      <a:pt x="228" y="256"/>
                      <a:pt x="207" y="280"/>
                      <a:pt x="188" y="304"/>
                    </a:cubicBezTo>
                    <a:cubicBezTo>
                      <a:pt x="151" y="351"/>
                      <a:pt x="116" y="400"/>
                      <a:pt x="86" y="452"/>
                    </a:cubicBezTo>
                    <a:cubicBezTo>
                      <a:pt x="50" y="517"/>
                      <a:pt x="27" y="586"/>
                      <a:pt x="19" y="660"/>
                    </a:cubicBezTo>
                    <a:cubicBezTo>
                      <a:pt x="15" y="701"/>
                      <a:pt x="12" y="742"/>
                      <a:pt x="12" y="784"/>
                    </a:cubicBezTo>
                    <a:cubicBezTo>
                      <a:pt x="14" y="924"/>
                      <a:pt x="42" y="1059"/>
                      <a:pt x="108" y="1185"/>
                    </a:cubicBezTo>
                    <a:cubicBezTo>
                      <a:pt x="139" y="1244"/>
                      <a:pt x="177" y="1297"/>
                      <a:pt x="223" y="1345"/>
                    </a:cubicBezTo>
                    <a:cubicBezTo>
                      <a:pt x="287" y="1414"/>
                      <a:pt x="362" y="1468"/>
                      <a:pt x="446" y="1510"/>
                    </a:cubicBezTo>
                    <a:cubicBezTo>
                      <a:pt x="530" y="1554"/>
                      <a:pt x="619" y="1586"/>
                      <a:pt x="713" y="1604"/>
                    </a:cubicBezTo>
                    <a:cubicBezTo>
                      <a:pt x="718" y="1605"/>
                      <a:pt x="723" y="1607"/>
                      <a:pt x="727" y="1601"/>
                    </a:cubicBezTo>
                    <a:cubicBezTo>
                      <a:pt x="728" y="1599"/>
                      <a:pt x="734" y="1598"/>
                      <a:pt x="737" y="1600"/>
                    </a:cubicBezTo>
                    <a:cubicBezTo>
                      <a:pt x="750" y="1607"/>
                      <a:pt x="758" y="1619"/>
                      <a:pt x="760" y="1633"/>
                    </a:cubicBezTo>
                    <a:cubicBezTo>
                      <a:pt x="761" y="1641"/>
                      <a:pt x="756" y="1644"/>
                      <a:pt x="749" y="1642"/>
                    </a:cubicBezTo>
                    <a:cubicBezTo>
                      <a:pt x="748" y="1641"/>
                      <a:pt x="747" y="1641"/>
                      <a:pt x="747" y="1641"/>
                    </a:cubicBezTo>
                    <a:cubicBezTo>
                      <a:pt x="731" y="1624"/>
                      <a:pt x="708" y="1626"/>
                      <a:pt x="687" y="1621"/>
                    </a:cubicBezTo>
                    <a:cubicBezTo>
                      <a:pt x="619" y="1605"/>
                      <a:pt x="554" y="1583"/>
                      <a:pt x="490" y="1554"/>
                    </a:cubicBezTo>
                    <a:cubicBezTo>
                      <a:pt x="488" y="1553"/>
                      <a:pt x="486" y="1552"/>
                      <a:pt x="483" y="1551"/>
                    </a:cubicBezTo>
                    <a:cubicBezTo>
                      <a:pt x="479" y="1559"/>
                      <a:pt x="476" y="1567"/>
                      <a:pt x="471" y="1574"/>
                    </a:cubicBezTo>
                    <a:cubicBezTo>
                      <a:pt x="456" y="1597"/>
                      <a:pt x="432" y="1604"/>
                      <a:pt x="406" y="1602"/>
                    </a:cubicBezTo>
                    <a:cubicBezTo>
                      <a:pt x="398" y="1601"/>
                      <a:pt x="390" y="1600"/>
                      <a:pt x="382" y="1597"/>
                    </a:cubicBezTo>
                    <a:cubicBezTo>
                      <a:pt x="366" y="1590"/>
                      <a:pt x="351" y="1594"/>
                      <a:pt x="335" y="1598"/>
                    </a:cubicBezTo>
                    <a:cubicBezTo>
                      <a:pt x="324" y="1600"/>
                      <a:pt x="313" y="1603"/>
                      <a:pt x="302" y="1605"/>
                    </a:cubicBezTo>
                    <a:cubicBezTo>
                      <a:pt x="297" y="1605"/>
                      <a:pt x="293" y="1605"/>
                      <a:pt x="289" y="1603"/>
                    </a:cubicBezTo>
                    <a:cubicBezTo>
                      <a:pt x="336" y="1546"/>
                      <a:pt x="395" y="1526"/>
                      <a:pt x="467" y="1544"/>
                    </a:cubicBezTo>
                    <a:cubicBezTo>
                      <a:pt x="400" y="1511"/>
                      <a:pt x="337" y="1471"/>
                      <a:pt x="279" y="1422"/>
                    </a:cubicBezTo>
                    <a:cubicBezTo>
                      <a:pt x="278" y="1424"/>
                      <a:pt x="276" y="1425"/>
                      <a:pt x="275" y="1427"/>
                    </a:cubicBezTo>
                    <a:cubicBezTo>
                      <a:pt x="255" y="1455"/>
                      <a:pt x="229" y="1464"/>
                      <a:pt x="196" y="1453"/>
                    </a:cubicBezTo>
                    <a:cubicBezTo>
                      <a:pt x="185" y="1449"/>
                      <a:pt x="175" y="1443"/>
                      <a:pt x="164" y="1438"/>
                    </a:cubicBezTo>
                    <a:cubicBezTo>
                      <a:pt x="156" y="1435"/>
                      <a:pt x="149" y="1433"/>
                      <a:pt x="141" y="1432"/>
                    </a:cubicBezTo>
                    <a:cubicBezTo>
                      <a:pt x="126" y="1431"/>
                      <a:pt x="111" y="1431"/>
                      <a:pt x="97" y="1431"/>
                    </a:cubicBezTo>
                    <a:cubicBezTo>
                      <a:pt x="91" y="1430"/>
                      <a:pt x="85" y="1428"/>
                      <a:pt x="77" y="1427"/>
                    </a:cubicBezTo>
                    <a:cubicBezTo>
                      <a:pt x="114" y="1394"/>
                      <a:pt x="189" y="1368"/>
                      <a:pt x="263" y="1413"/>
                    </a:cubicBezTo>
                    <a:cubicBezTo>
                      <a:pt x="259" y="1407"/>
                      <a:pt x="255" y="1401"/>
                      <a:pt x="250" y="1396"/>
                    </a:cubicBezTo>
                    <a:cubicBezTo>
                      <a:pt x="148" y="1301"/>
                      <a:pt x="80" y="1186"/>
                      <a:pt x="40" y="1053"/>
                    </a:cubicBezTo>
                    <a:cubicBezTo>
                      <a:pt x="20" y="983"/>
                      <a:pt x="8" y="912"/>
                      <a:pt x="4" y="840"/>
                    </a:cubicBezTo>
                    <a:cubicBezTo>
                      <a:pt x="0" y="758"/>
                      <a:pt x="3" y="677"/>
                      <a:pt x="22" y="597"/>
                    </a:cubicBezTo>
                    <a:cubicBezTo>
                      <a:pt x="39" y="519"/>
                      <a:pt x="76" y="450"/>
                      <a:pt x="122" y="385"/>
                    </a:cubicBezTo>
                    <a:cubicBezTo>
                      <a:pt x="174" y="310"/>
                      <a:pt x="231" y="239"/>
                      <a:pt x="297" y="175"/>
                    </a:cubicBezTo>
                    <a:cubicBezTo>
                      <a:pt x="306" y="166"/>
                      <a:pt x="316" y="157"/>
                      <a:pt x="325" y="149"/>
                    </a:cubicBezTo>
                    <a:cubicBezTo>
                      <a:pt x="330" y="145"/>
                      <a:pt x="332" y="142"/>
                      <a:pt x="331" y="135"/>
                    </a:cubicBezTo>
                    <a:cubicBezTo>
                      <a:pt x="327" y="116"/>
                      <a:pt x="327" y="96"/>
                      <a:pt x="332" y="76"/>
                    </a:cubicBezTo>
                    <a:cubicBezTo>
                      <a:pt x="337" y="54"/>
                      <a:pt x="348" y="36"/>
                      <a:pt x="367" y="25"/>
                    </a:cubicBezTo>
                    <a:cubicBezTo>
                      <a:pt x="382" y="16"/>
                      <a:pt x="400" y="10"/>
                      <a:pt x="417" y="3"/>
                    </a:cubicBezTo>
                    <a:cubicBezTo>
                      <a:pt x="423" y="0"/>
                      <a:pt x="427" y="2"/>
                      <a:pt x="429" y="10"/>
                    </a:cubicBezTo>
                    <a:cubicBezTo>
                      <a:pt x="432" y="32"/>
                      <a:pt x="432" y="53"/>
                      <a:pt x="426" y="74"/>
                    </a:cubicBezTo>
                    <a:cubicBezTo>
                      <a:pt x="417" y="104"/>
                      <a:pt x="395" y="122"/>
                      <a:pt x="368" y="134"/>
                    </a:cubicBezTo>
                    <a:cubicBezTo>
                      <a:pt x="365" y="135"/>
                      <a:pt x="363" y="136"/>
                      <a:pt x="360" y="137"/>
                    </a:cubicBezTo>
                    <a:cubicBezTo>
                      <a:pt x="341" y="140"/>
                      <a:pt x="325" y="151"/>
                      <a:pt x="312" y="165"/>
                    </a:cubicBezTo>
                    <a:cubicBezTo>
                      <a:pt x="290" y="187"/>
                      <a:pt x="269" y="210"/>
                      <a:pt x="247" y="232"/>
                    </a:cubicBezTo>
                    <a:cubicBezTo>
                      <a:pt x="247" y="232"/>
                      <a:pt x="247" y="232"/>
                      <a:pt x="247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81" name="Freeform 49"/>
              <p:cNvSpPr/>
              <p:nvPr/>
            </p:nvSpPr>
            <p:spPr bwMode="auto">
              <a:xfrm>
                <a:off x="6696075" y="1724026"/>
                <a:ext cx="84138" cy="98425"/>
              </a:xfrm>
              <a:custGeom>
                <a:avLst/>
                <a:gdLst>
                  <a:gd name="T0" fmla="*/ 4 w 135"/>
                  <a:gd name="T1" fmla="*/ 0 h 157"/>
                  <a:gd name="T2" fmla="*/ 30 w 135"/>
                  <a:gd name="T3" fmla="*/ 26 h 157"/>
                  <a:gd name="T4" fmla="*/ 43 w 135"/>
                  <a:gd name="T5" fmla="*/ 42 h 157"/>
                  <a:gd name="T6" fmla="*/ 70 w 135"/>
                  <a:gd name="T7" fmla="*/ 60 h 157"/>
                  <a:gd name="T8" fmla="*/ 124 w 135"/>
                  <a:gd name="T9" fmla="*/ 98 h 157"/>
                  <a:gd name="T10" fmla="*/ 130 w 135"/>
                  <a:gd name="T11" fmla="*/ 150 h 157"/>
                  <a:gd name="T12" fmla="*/ 120 w 135"/>
                  <a:gd name="T13" fmla="*/ 155 h 157"/>
                  <a:gd name="T14" fmla="*/ 8 w 135"/>
                  <a:gd name="T15" fmla="*/ 45 h 157"/>
                  <a:gd name="T16" fmla="*/ 0 w 135"/>
                  <a:gd name="T17" fmla="*/ 3 h 157"/>
                  <a:gd name="T18" fmla="*/ 4 w 135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57">
                    <a:moveTo>
                      <a:pt x="4" y="0"/>
                    </a:moveTo>
                    <a:cubicBezTo>
                      <a:pt x="13" y="9"/>
                      <a:pt x="21" y="17"/>
                      <a:pt x="30" y="26"/>
                    </a:cubicBezTo>
                    <a:cubicBezTo>
                      <a:pt x="34" y="31"/>
                      <a:pt x="39" y="36"/>
                      <a:pt x="43" y="42"/>
                    </a:cubicBezTo>
                    <a:cubicBezTo>
                      <a:pt x="51" y="50"/>
                      <a:pt x="59" y="57"/>
                      <a:pt x="70" y="60"/>
                    </a:cubicBezTo>
                    <a:cubicBezTo>
                      <a:pt x="92" y="67"/>
                      <a:pt x="112" y="78"/>
                      <a:pt x="124" y="98"/>
                    </a:cubicBezTo>
                    <a:cubicBezTo>
                      <a:pt x="134" y="115"/>
                      <a:pt x="135" y="132"/>
                      <a:pt x="130" y="150"/>
                    </a:cubicBezTo>
                    <a:cubicBezTo>
                      <a:pt x="129" y="157"/>
                      <a:pt x="125" y="156"/>
                      <a:pt x="120" y="155"/>
                    </a:cubicBezTo>
                    <a:cubicBezTo>
                      <a:pt x="64" y="138"/>
                      <a:pt x="25" y="102"/>
                      <a:pt x="8" y="45"/>
                    </a:cubicBezTo>
                    <a:cubicBezTo>
                      <a:pt x="4" y="31"/>
                      <a:pt x="2" y="17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82" name="Freeform 50"/>
              <p:cNvSpPr/>
              <p:nvPr/>
            </p:nvSpPr>
            <p:spPr bwMode="auto">
              <a:xfrm>
                <a:off x="6384925" y="1462088"/>
                <a:ext cx="107950" cy="80963"/>
              </a:xfrm>
              <a:custGeom>
                <a:avLst/>
                <a:gdLst>
                  <a:gd name="T0" fmla="*/ 0 w 170"/>
                  <a:gd name="T1" fmla="*/ 8 h 129"/>
                  <a:gd name="T2" fmla="*/ 170 w 170"/>
                  <a:gd name="T3" fmla="*/ 114 h 129"/>
                  <a:gd name="T4" fmla="*/ 89 w 170"/>
                  <a:gd name="T5" fmla="*/ 100 h 129"/>
                  <a:gd name="T6" fmla="*/ 70 w 170"/>
                  <a:gd name="T7" fmla="*/ 71 h 129"/>
                  <a:gd name="T8" fmla="*/ 43 w 170"/>
                  <a:gd name="T9" fmla="*/ 42 h 129"/>
                  <a:gd name="T10" fmla="*/ 10 w 170"/>
                  <a:gd name="T11" fmla="*/ 19 h 129"/>
                  <a:gd name="T12" fmla="*/ 0 w 170"/>
                  <a:gd name="T13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29">
                    <a:moveTo>
                      <a:pt x="0" y="8"/>
                    </a:moveTo>
                    <a:cubicBezTo>
                      <a:pt x="77" y="0"/>
                      <a:pt x="150" y="44"/>
                      <a:pt x="170" y="114"/>
                    </a:cubicBezTo>
                    <a:cubicBezTo>
                      <a:pt x="145" y="129"/>
                      <a:pt x="110" y="124"/>
                      <a:pt x="89" y="100"/>
                    </a:cubicBezTo>
                    <a:cubicBezTo>
                      <a:pt x="81" y="91"/>
                      <a:pt x="74" y="81"/>
                      <a:pt x="70" y="71"/>
                    </a:cubicBezTo>
                    <a:cubicBezTo>
                      <a:pt x="64" y="58"/>
                      <a:pt x="54" y="50"/>
                      <a:pt x="43" y="42"/>
                    </a:cubicBezTo>
                    <a:cubicBezTo>
                      <a:pt x="32" y="35"/>
                      <a:pt x="21" y="27"/>
                      <a:pt x="10" y="19"/>
                    </a:cubicBezTo>
                    <a:cubicBezTo>
                      <a:pt x="7" y="17"/>
                      <a:pt x="4" y="1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83" name="Freeform 51"/>
              <p:cNvSpPr/>
              <p:nvPr/>
            </p:nvSpPr>
            <p:spPr bwMode="auto">
              <a:xfrm>
                <a:off x="6626225" y="976313"/>
                <a:ext cx="123825" cy="55563"/>
              </a:xfrm>
              <a:custGeom>
                <a:avLst/>
                <a:gdLst>
                  <a:gd name="T0" fmla="*/ 0 w 198"/>
                  <a:gd name="T1" fmla="*/ 59 h 89"/>
                  <a:gd name="T2" fmla="*/ 0 w 198"/>
                  <a:gd name="T3" fmla="*/ 59 h 89"/>
                  <a:gd name="T4" fmla="*/ 38 w 198"/>
                  <a:gd name="T5" fmla="*/ 31 h 89"/>
                  <a:gd name="T6" fmla="*/ 198 w 198"/>
                  <a:gd name="T7" fmla="*/ 29 h 89"/>
                  <a:gd name="T8" fmla="*/ 180 w 198"/>
                  <a:gd name="T9" fmla="*/ 36 h 89"/>
                  <a:gd name="T10" fmla="*/ 139 w 198"/>
                  <a:gd name="T11" fmla="*/ 45 h 89"/>
                  <a:gd name="T12" fmla="*/ 110 w 198"/>
                  <a:gd name="T13" fmla="*/ 61 h 89"/>
                  <a:gd name="T14" fmla="*/ 47 w 198"/>
                  <a:gd name="T15" fmla="*/ 88 h 89"/>
                  <a:gd name="T16" fmla="*/ 2 w 198"/>
                  <a:gd name="T17" fmla="*/ 67 h 89"/>
                  <a:gd name="T18" fmla="*/ 0 w 198"/>
                  <a:gd name="T19" fmla="*/ 5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89">
                    <a:moveTo>
                      <a:pt x="0" y="5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13" y="50"/>
                      <a:pt x="24" y="40"/>
                      <a:pt x="38" y="31"/>
                    </a:cubicBezTo>
                    <a:cubicBezTo>
                      <a:pt x="87" y="0"/>
                      <a:pt x="150" y="3"/>
                      <a:pt x="198" y="29"/>
                    </a:cubicBezTo>
                    <a:cubicBezTo>
                      <a:pt x="191" y="32"/>
                      <a:pt x="186" y="35"/>
                      <a:pt x="180" y="36"/>
                    </a:cubicBezTo>
                    <a:cubicBezTo>
                      <a:pt x="167" y="40"/>
                      <a:pt x="153" y="43"/>
                      <a:pt x="139" y="45"/>
                    </a:cubicBezTo>
                    <a:cubicBezTo>
                      <a:pt x="128" y="47"/>
                      <a:pt x="119" y="53"/>
                      <a:pt x="110" y="61"/>
                    </a:cubicBezTo>
                    <a:cubicBezTo>
                      <a:pt x="93" y="77"/>
                      <a:pt x="72" y="89"/>
                      <a:pt x="47" y="88"/>
                    </a:cubicBezTo>
                    <a:cubicBezTo>
                      <a:pt x="29" y="87"/>
                      <a:pt x="15" y="78"/>
                      <a:pt x="2" y="67"/>
                    </a:cubicBezTo>
                    <a:cubicBezTo>
                      <a:pt x="1" y="65"/>
                      <a:pt x="1" y="62"/>
                      <a:pt x="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84" name="Freeform 52"/>
              <p:cNvSpPr/>
              <p:nvPr/>
            </p:nvSpPr>
            <p:spPr bwMode="auto">
              <a:xfrm>
                <a:off x="6527800" y="1514476"/>
                <a:ext cx="53975" cy="125413"/>
              </a:xfrm>
              <a:custGeom>
                <a:avLst/>
                <a:gdLst>
                  <a:gd name="T0" fmla="*/ 44 w 84"/>
                  <a:gd name="T1" fmla="*/ 0 h 200"/>
                  <a:gd name="T2" fmla="*/ 49 w 84"/>
                  <a:gd name="T3" fmla="*/ 43 h 200"/>
                  <a:gd name="T4" fmla="*/ 65 w 84"/>
                  <a:gd name="T5" fmla="*/ 94 h 200"/>
                  <a:gd name="T6" fmla="*/ 81 w 84"/>
                  <a:gd name="T7" fmla="*/ 152 h 200"/>
                  <a:gd name="T8" fmla="*/ 58 w 84"/>
                  <a:gd name="T9" fmla="*/ 195 h 200"/>
                  <a:gd name="T10" fmla="*/ 44 w 84"/>
                  <a:gd name="T11" fmla="*/ 193 h 200"/>
                  <a:gd name="T12" fmla="*/ 23 w 84"/>
                  <a:gd name="T13" fmla="*/ 32 h 200"/>
                  <a:gd name="T14" fmla="*/ 39 w 84"/>
                  <a:gd name="T15" fmla="*/ 0 h 200"/>
                  <a:gd name="T16" fmla="*/ 44 w 84"/>
                  <a:gd name="T1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00">
                    <a:moveTo>
                      <a:pt x="44" y="0"/>
                    </a:moveTo>
                    <a:cubicBezTo>
                      <a:pt x="46" y="15"/>
                      <a:pt x="49" y="29"/>
                      <a:pt x="49" y="43"/>
                    </a:cubicBezTo>
                    <a:cubicBezTo>
                      <a:pt x="50" y="61"/>
                      <a:pt x="53" y="78"/>
                      <a:pt x="65" y="94"/>
                    </a:cubicBezTo>
                    <a:cubicBezTo>
                      <a:pt x="77" y="111"/>
                      <a:pt x="84" y="130"/>
                      <a:pt x="81" y="152"/>
                    </a:cubicBezTo>
                    <a:cubicBezTo>
                      <a:pt x="79" y="169"/>
                      <a:pt x="70" y="183"/>
                      <a:pt x="58" y="195"/>
                    </a:cubicBezTo>
                    <a:cubicBezTo>
                      <a:pt x="52" y="200"/>
                      <a:pt x="49" y="199"/>
                      <a:pt x="44" y="193"/>
                    </a:cubicBezTo>
                    <a:cubicBezTo>
                      <a:pt x="8" y="143"/>
                      <a:pt x="0" y="90"/>
                      <a:pt x="23" y="32"/>
                    </a:cubicBezTo>
                    <a:cubicBezTo>
                      <a:pt x="27" y="21"/>
                      <a:pt x="34" y="11"/>
                      <a:pt x="39" y="0"/>
                    </a:cubicBezTo>
                    <a:cubicBezTo>
                      <a:pt x="41" y="0"/>
                      <a:pt x="42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85" name="Freeform 53"/>
              <p:cNvSpPr/>
              <p:nvPr/>
            </p:nvSpPr>
            <p:spPr bwMode="auto">
              <a:xfrm>
                <a:off x="6764338" y="1865313"/>
                <a:ext cx="120650" cy="53975"/>
              </a:xfrm>
              <a:custGeom>
                <a:avLst/>
                <a:gdLst>
                  <a:gd name="T0" fmla="*/ 192 w 192"/>
                  <a:gd name="T1" fmla="*/ 34 h 87"/>
                  <a:gd name="T2" fmla="*/ 117 w 192"/>
                  <a:gd name="T3" fmla="*/ 83 h 87"/>
                  <a:gd name="T4" fmla="*/ 93 w 192"/>
                  <a:gd name="T5" fmla="*/ 78 h 87"/>
                  <a:gd name="T6" fmla="*/ 47 w 192"/>
                  <a:gd name="T7" fmla="*/ 79 h 87"/>
                  <a:gd name="T8" fmla="*/ 11 w 192"/>
                  <a:gd name="T9" fmla="*/ 86 h 87"/>
                  <a:gd name="T10" fmla="*/ 0 w 192"/>
                  <a:gd name="T11" fmla="*/ 85 h 87"/>
                  <a:gd name="T12" fmla="*/ 192 w 192"/>
                  <a:gd name="T13" fmla="*/ 3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87">
                    <a:moveTo>
                      <a:pt x="192" y="34"/>
                    </a:moveTo>
                    <a:cubicBezTo>
                      <a:pt x="180" y="69"/>
                      <a:pt x="154" y="86"/>
                      <a:pt x="117" y="83"/>
                    </a:cubicBezTo>
                    <a:cubicBezTo>
                      <a:pt x="109" y="82"/>
                      <a:pt x="100" y="81"/>
                      <a:pt x="93" y="78"/>
                    </a:cubicBezTo>
                    <a:cubicBezTo>
                      <a:pt x="77" y="71"/>
                      <a:pt x="62" y="75"/>
                      <a:pt x="47" y="79"/>
                    </a:cubicBezTo>
                    <a:cubicBezTo>
                      <a:pt x="35" y="81"/>
                      <a:pt x="23" y="84"/>
                      <a:pt x="11" y="86"/>
                    </a:cubicBezTo>
                    <a:cubicBezTo>
                      <a:pt x="8" y="87"/>
                      <a:pt x="4" y="86"/>
                      <a:pt x="0" y="85"/>
                    </a:cubicBezTo>
                    <a:cubicBezTo>
                      <a:pt x="26" y="30"/>
                      <a:pt x="139" y="0"/>
                      <a:pt x="19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86" name="Freeform 54"/>
              <p:cNvSpPr/>
              <p:nvPr/>
            </p:nvSpPr>
            <p:spPr bwMode="auto">
              <a:xfrm>
                <a:off x="6511925" y="1112838"/>
                <a:ext cx="85725" cy="95250"/>
              </a:xfrm>
              <a:custGeom>
                <a:avLst/>
                <a:gdLst>
                  <a:gd name="T0" fmla="*/ 123 w 137"/>
                  <a:gd name="T1" fmla="*/ 2 h 151"/>
                  <a:gd name="T2" fmla="*/ 137 w 137"/>
                  <a:gd name="T3" fmla="*/ 0 h 151"/>
                  <a:gd name="T4" fmla="*/ 128 w 137"/>
                  <a:gd name="T5" fmla="*/ 16 h 151"/>
                  <a:gd name="T6" fmla="*/ 100 w 137"/>
                  <a:gd name="T7" fmla="*/ 49 h 151"/>
                  <a:gd name="T8" fmla="*/ 87 w 137"/>
                  <a:gd name="T9" fmla="*/ 76 h 151"/>
                  <a:gd name="T10" fmla="*/ 56 w 137"/>
                  <a:gd name="T11" fmla="*/ 135 h 151"/>
                  <a:gd name="T12" fmla="*/ 0 w 137"/>
                  <a:gd name="T13" fmla="*/ 147 h 151"/>
                  <a:gd name="T14" fmla="*/ 29 w 137"/>
                  <a:gd name="T15" fmla="*/ 64 h 151"/>
                  <a:gd name="T16" fmla="*/ 114 w 137"/>
                  <a:gd name="T17" fmla="*/ 5 h 151"/>
                  <a:gd name="T18" fmla="*/ 124 w 137"/>
                  <a:gd name="T19" fmla="*/ 1 h 151"/>
                  <a:gd name="T20" fmla="*/ 123 w 137"/>
                  <a:gd name="T21" fmla="*/ 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51">
                    <a:moveTo>
                      <a:pt x="123" y="2"/>
                    </a:moveTo>
                    <a:cubicBezTo>
                      <a:pt x="127" y="1"/>
                      <a:pt x="131" y="1"/>
                      <a:pt x="137" y="0"/>
                    </a:cubicBezTo>
                    <a:cubicBezTo>
                      <a:pt x="134" y="7"/>
                      <a:pt x="132" y="12"/>
                      <a:pt x="128" y="16"/>
                    </a:cubicBezTo>
                    <a:cubicBezTo>
                      <a:pt x="119" y="27"/>
                      <a:pt x="110" y="38"/>
                      <a:pt x="100" y="49"/>
                    </a:cubicBezTo>
                    <a:cubicBezTo>
                      <a:pt x="93" y="57"/>
                      <a:pt x="89" y="66"/>
                      <a:pt x="87" y="76"/>
                    </a:cubicBezTo>
                    <a:cubicBezTo>
                      <a:pt x="83" y="99"/>
                      <a:pt x="75" y="120"/>
                      <a:pt x="56" y="135"/>
                    </a:cubicBezTo>
                    <a:cubicBezTo>
                      <a:pt x="39" y="148"/>
                      <a:pt x="21" y="151"/>
                      <a:pt x="0" y="147"/>
                    </a:cubicBezTo>
                    <a:cubicBezTo>
                      <a:pt x="1" y="116"/>
                      <a:pt x="12" y="89"/>
                      <a:pt x="29" y="64"/>
                    </a:cubicBezTo>
                    <a:cubicBezTo>
                      <a:pt x="50" y="35"/>
                      <a:pt x="79" y="16"/>
                      <a:pt x="114" y="5"/>
                    </a:cubicBezTo>
                    <a:cubicBezTo>
                      <a:pt x="117" y="4"/>
                      <a:pt x="120" y="3"/>
                      <a:pt x="124" y="1"/>
                    </a:cubicBezTo>
                    <a:lnTo>
                      <a:pt x="1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87" name="Freeform 55"/>
              <p:cNvSpPr/>
              <p:nvPr/>
            </p:nvSpPr>
            <p:spPr bwMode="auto">
              <a:xfrm>
                <a:off x="6486525" y="1398588"/>
                <a:ext cx="50800" cy="123825"/>
              </a:xfrm>
              <a:custGeom>
                <a:avLst/>
                <a:gdLst>
                  <a:gd name="T0" fmla="*/ 37 w 81"/>
                  <a:gd name="T1" fmla="*/ 198 h 198"/>
                  <a:gd name="T2" fmla="*/ 63 w 81"/>
                  <a:gd name="T3" fmla="*/ 0 h 198"/>
                  <a:gd name="T4" fmla="*/ 64 w 81"/>
                  <a:gd name="T5" fmla="*/ 37 h 198"/>
                  <a:gd name="T6" fmla="*/ 62 w 81"/>
                  <a:gd name="T7" fmla="*/ 60 h 198"/>
                  <a:gd name="T8" fmla="*/ 67 w 81"/>
                  <a:gd name="T9" fmla="*/ 91 h 198"/>
                  <a:gd name="T10" fmla="*/ 78 w 81"/>
                  <a:gd name="T11" fmla="*/ 148 h 198"/>
                  <a:gd name="T12" fmla="*/ 37 w 81"/>
                  <a:gd name="T13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8">
                    <a:moveTo>
                      <a:pt x="37" y="198"/>
                    </a:moveTo>
                    <a:cubicBezTo>
                      <a:pt x="0" y="142"/>
                      <a:pt x="4" y="57"/>
                      <a:pt x="63" y="0"/>
                    </a:cubicBezTo>
                    <a:cubicBezTo>
                      <a:pt x="68" y="13"/>
                      <a:pt x="65" y="25"/>
                      <a:pt x="64" y="37"/>
                    </a:cubicBezTo>
                    <a:cubicBezTo>
                      <a:pt x="64" y="45"/>
                      <a:pt x="62" y="52"/>
                      <a:pt x="62" y="60"/>
                    </a:cubicBezTo>
                    <a:cubicBezTo>
                      <a:pt x="61" y="71"/>
                      <a:pt x="62" y="81"/>
                      <a:pt x="67" y="91"/>
                    </a:cubicBezTo>
                    <a:cubicBezTo>
                      <a:pt x="76" y="109"/>
                      <a:pt x="81" y="128"/>
                      <a:pt x="78" y="148"/>
                    </a:cubicBezTo>
                    <a:cubicBezTo>
                      <a:pt x="74" y="173"/>
                      <a:pt x="59" y="188"/>
                      <a:pt x="3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88" name="Freeform 56"/>
              <p:cNvSpPr/>
              <p:nvPr/>
            </p:nvSpPr>
            <p:spPr bwMode="auto">
              <a:xfrm>
                <a:off x="6486525" y="1200151"/>
                <a:ext cx="77788" cy="103188"/>
              </a:xfrm>
              <a:custGeom>
                <a:avLst/>
                <a:gdLst>
                  <a:gd name="T0" fmla="*/ 5 w 123"/>
                  <a:gd name="T1" fmla="*/ 161 h 163"/>
                  <a:gd name="T2" fmla="*/ 123 w 123"/>
                  <a:gd name="T3" fmla="*/ 0 h 163"/>
                  <a:gd name="T4" fmla="*/ 118 w 123"/>
                  <a:gd name="T5" fmla="*/ 15 h 163"/>
                  <a:gd name="T6" fmla="*/ 104 w 123"/>
                  <a:gd name="T7" fmla="*/ 36 h 163"/>
                  <a:gd name="T8" fmla="*/ 81 w 123"/>
                  <a:gd name="T9" fmla="*/ 93 h 163"/>
                  <a:gd name="T10" fmla="*/ 52 w 123"/>
                  <a:gd name="T11" fmla="*/ 150 h 163"/>
                  <a:gd name="T12" fmla="*/ 5 w 123"/>
                  <a:gd name="T13" fmla="*/ 16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63">
                    <a:moveTo>
                      <a:pt x="5" y="161"/>
                    </a:moveTo>
                    <a:cubicBezTo>
                      <a:pt x="0" y="88"/>
                      <a:pt x="49" y="21"/>
                      <a:pt x="123" y="0"/>
                    </a:cubicBezTo>
                    <a:cubicBezTo>
                      <a:pt x="121" y="6"/>
                      <a:pt x="120" y="11"/>
                      <a:pt x="118" y="15"/>
                    </a:cubicBezTo>
                    <a:cubicBezTo>
                      <a:pt x="114" y="22"/>
                      <a:pt x="109" y="29"/>
                      <a:pt x="104" y="36"/>
                    </a:cubicBezTo>
                    <a:cubicBezTo>
                      <a:pt x="91" y="53"/>
                      <a:pt x="82" y="71"/>
                      <a:pt x="81" y="93"/>
                    </a:cubicBezTo>
                    <a:cubicBezTo>
                      <a:pt x="80" y="116"/>
                      <a:pt x="71" y="136"/>
                      <a:pt x="52" y="150"/>
                    </a:cubicBezTo>
                    <a:cubicBezTo>
                      <a:pt x="39" y="160"/>
                      <a:pt x="23" y="163"/>
                      <a:pt x="5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89" name="Freeform 57"/>
              <p:cNvSpPr/>
              <p:nvPr/>
            </p:nvSpPr>
            <p:spPr bwMode="auto">
              <a:xfrm>
                <a:off x="6808788" y="1768476"/>
                <a:ext cx="84138" cy="98425"/>
              </a:xfrm>
              <a:custGeom>
                <a:avLst/>
                <a:gdLst>
                  <a:gd name="T0" fmla="*/ 3 w 133"/>
                  <a:gd name="T1" fmla="*/ 0 h 157"/>
                  <a:gd name="T2" fmla="*/ 29 w 133"/>
                  <a:gd name="T3" fmla="*/ 26 h 157"/>
                  <a:gd name="T4" fmla="*/ 41 w 133"/>
                  <a:gd name="T5" fmla="*/ 40 h 157"/>
                  <a:gd name="T6" fmla="*/ 72 w 133"/>
                  <a:gd name="T7" fmla="*/ 61 h 157"/>
                  <a:gd name="T8" fmla="*/ 127 w 133"/>
                  <a:gd name="T9" fmla="*/ 106 h 157"/>
                  <a:gd name="T10" fmla="*/ 130 w 133"/>
                  <a:gd name="T11" fmla="*/ 148 h 157"/>
                  <a:gd name="T12" fmla="*/ 119 w 133"/>
                  <a:gd name="T13" fmla="*/ 155 h 157"/>
                  <a:gd name="T14" fmla="*/ 4 w 133"/>
                  <a:gd name="T15" fmla="*/ 31 h 157"/>
                  <a:gd name="T16" fmla="*/ 0 w 133"/>
                  <a:gd name="T17" fmla="*/ 5 h 157"/>
                  <a:gd name="T18" fmla="*/ 0 w 133"/>
                  <a:gd name="T19" fmla="*/ 3 h 157"/>
                  <a:gd name="T20" fmla="*/ 3 w 133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57">
                    <a:moveTo>
                      <a:pt x="3" y="0"/>
                    </a:moveTo>
                    <a:cubicBezTo>
                      <a:pt x="12" y="9"/>
                      <a:pt x="20" y="17"/>
                      <a:pt x="29" y="26"/>
                    </a:cubicBezTo>
                    <a:cubicBezTo>
                      <a:pt x="33" y="30"/>
                      <a:pt x="37" y="35"/>
                      <a:pt x="41" y="40"/>
                    </a:cubicBezTo>
                    <a:cubicBezTo>
                      <a:pt x="49" y="50"/>
                      <a:pt x="59" y="57"/>
                      <a:pt x="72" y="61"/>
                    </a:cubicBezTo>
                    <a:cubicBezTo>
                      <a:pt x="96" y="69"/>
                      <a:pt x="117" y="82"/>
                      <a:pt x="127" y="106"/>
                    </a:cubicBezTo>
                    <a:cubicBezTo>
                      <a:pt x="133" y="120"/>
                      <a:pt x="133" y="134"/>
                      <a:pt x="130" y="148"/>
                    </a:cubicBezTo>
                    <a:cubicBezTo>
                      <a:pt x="129" y="155"/>
                      <a:pt x="126" y="157"/>
                      <a:pt x="119" y="155"/>
                    </a:cubicBezTo>
                    <a:cubicBezTo>
                      <a:pt x="57" y="136"/>
                      <a:pt x="18" y="95"/>
                      <a:pt x="4" y="31"/>
                    </a:cubicBezTo>
                    <a:cubicBezTo>
                      <a:pt x="2" y="23"/>
                      <a:pt x="1" y="14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90" name="Freeform 58"/>
              <p:cNvSpPr/>
              <p:nvPr/>
            </p:nvSpPr>
            <p:spPr bwMode="auto">
              <a:xfrm>
                <a:off x="6511925" y="976313"/>
                <a:ext cx="46038" cy="125413"/>
              </a:xfrm>
              <a:custGeom>
                <a:avLst/>
                <a:gdLst>
                  <a:gd name="T0" fmla="*/ 29 w 75"/>
                  <a:gd name="T1" fmla="*/ 0 h 199"/>
                  <a:gd name="T2" fmla="*/ 72 w 75"/>
                  <a:gd name="T3" fmla="*/ 98 h 199"/>
                  <a:gd name="T4" fmla="*/ 52 w 75"/>
                  <a:gd name="T5" fmla="*/ 191 h 199"/>
                  <a:gd name="T6" fmla="*/ 37 w 75"/>
                  <a:gd name="T7" fmla="*/ 194 h 199"/>
                  <a:gd name="T8" fmla="*/ 11 w 75"/>
                  <a:gd name="T9" fmla="*/ 111 h 199"/>
                  <a:gd name="T10" fmla="*/ 17 w 75"/>
                  <a:gd name="T11" fmla="*/ 96 h 199"/>
                  <a:gd name="T12" fmla="*/ 25 w 75"/>
                  <a:gd name="T13" fmla="*/ 37 h 199"/>
                  <a:gd name="T14" fmla="*/ 24 w 75"/>
                  <a:gd name="T15" fmla="*/ 1 h 199"/>
                  <a:gd name="T16" fmla="*/ 29 w 75"/>
                  <a:gd name="T1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99">
                    <a:moveTo>
                      <a:pt x="29" y="0"/>
                    </a:moveTo>
                    <a:cubicBezTo>
                      <a:pt x="53" y="28"/>
                      <a:pt x="69" y="60"/>
                      <a:pt x="72" y="98"/>
                    </a:cubicBezTo>
                    <a:cubicBezTo>
                      <a:pt x="75" y="131"/>
                      <a:pt x="68" y="162"/>
                      <a:pt x="52" y="191"/>
                    </a:cubicBezTo>
                    <a:cubicBezTo>
                      <a:pt x="47" y="199"/>
                      <a:pt x="43" y="198"/>
                      <a:pt x="37" y="194"/>
                    </a:cubicBezTo>
                    <a:cubicBezTo>
                      <a:pt x="10" y="177"/>
                      <a:pt x="0" y="146"/>
                      <a:pt x="11" y="111"/>
                    </a:cubicBezTo>
                    <a:cubicBezTo>
                      <a:pt x="12" y="106"/>
                      <a:pt x="14" y="100"/>
                      <a:pt x="17" y="96"/>
                    </a:cubicBezTo>
                    <a:cubicBezTo>
                      <a:pt x="30" y="78"/>
                      <a:pt x="26" y="57"/>
                      <a:pt x="25" y="37"/>
                    </a:cubicBezTo>
                    <a:cubicBezTo>
                      <a:pt x="24" y="25"/>
                      <a:pt x="24" y="13"/>
                      <a:pt x="24" y="1"/>
                    </a:cubicBezTo>
                    <a:cubicBezTo>
                      <a:pt x="26" y="0"/>
                      <a:pt x="27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91" name="Freeform 59"/>
              <p:cNvSpPr/>
              <p:nvPr/>
            </p:nvSpPr>
            <p:spPr bwMode="auto">
              <a:xfrm>
                <a:off x="6408738" y="1193801"/>
                <a:ext cx="65088" cy="109538"/>
              </a:xfrm>
              <a:custGeom>
                <a:avLst/>
                <a:gdLst>
                  <a:gd name="T0" fmla="*/ 2 w 105"/>
                  <a:gd name="T1" fmla="*/ 0 h 175"/>
                  <a:gd name="T2" fmla="*/ 64 w 105"/>
                  <a:gd name="T3" fmla="*/ 44 h 175"/>
                  <a:gd name="T4" fmla="*/ 101 w 105"/>
                  <a:gd name="T5" fmla="*/ 165 h 175"/>
                  <a:gd name="T6" fmla="*/ 91 w 105"/>
                  <a:gd name="T7" fmla="*/ 173 h 175"/>
                  <a:gd name="T8" fmla="*/ 31 w 105"/>
                  <a:gd name="T9" fmla="*/ 107 h 175"/>
                  <a:gd name="T10" fmla="*/ 31 w 105"/>
                  <a:gd name="T11" fmla="*/ 80 h 175"/>
                  <a:gd name="T12" fmla="*/ 26 w 105"/>
                  <a:gd name="T13" fmla="*/ 59 h 175"/>
                  <a:gd name="T14" fmla="*/ 7 w 105"/>
                  <a:gd name="T15" fmla="*/ 23 h 175"/>
                  <a:gd name="T16" fmla="*/ 0 w 105"/>
                  <a:gd name="T17" fmla="*/ 1 h 175"/>
                  <a:gd name="T18" fmla="*/ 2 w 105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75">
                    <a:moveTo>
                      <a:pt x="2" y="0"/>
                    </a:moveTo>
                    <a:cubicBezTo>
                      <a:pt x="26" y="10"/>
                      <a:pt x="47" y="25"/>
                      <a:pt x="64" y="44"/>
                    </a:cubicBezTo>
                    <a:cubicBezTo>
                      <a:pt x="94" y="79"/>
                      <a:pt x="105" y="120"/>
                      <a:pt x="101" y="165"/>
                    </a:cubicBezTo>
                    <a:cubicBezTo>
                      <a:pt x="101" y="172"/>
                      <a:pt x="99" y="175"/>
                      <a:pt x="91" y="173"/>
                    </a:cubicBezTo>
                    <a:cubicBezTo>
                      <a:pt x="56" y="168"/>
                      <a:pt x="35" y="144"/>
                      <a:pt x="31" y="107"/>
                    </a:cubicBezTo>
                    <a:cubicBezTo>
                      <a:pt x="31" y="98"/>
                      <a:pt x="32" y="89"/>
                      <a:pt x="31" y="80"/>
                    </a:cubicBezTo>
                    <a:cubicBezTo>
                      <a:pt x="30" y="73"/>
                      <a:pt x="29" y="65"/>
                      <a:pt x="26" y="59"/>
                    </a:cubicBezTo>
                    <a:cubicBezTo>
                      <a:pt x="20" y="46"/>
                      <a:pt x="13" y="35"/>
                      <a:pt x="7" y="23"/>
                    </a:cubicBezTo>
                    <a:cubicBezTo>
                      <a:pt x="4" y="16"/>
                      <a:pt x="2" y="9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92" name="Freeform 60"/>
              <p:cNvSpPr/>
              <p:nvPr/>
            </p:nvSpPr>
            <p:spPr bwMode="auto">
              <a:xfrm>
                <a:off x="6427788" y="1592263"/>
                <a:ext cx="117475" cy="73025"/>
              </a:xfrm>
              <a:custGeom>
                <a:avLst/>
                <a:gdLst>
                  <a:gd name="T0" fmla="*/ 0 w 187"/>
                  <a:gd name="T1" fmla="*/ 23 h 117"/>
                  <a:gd name="T2" fmla="*/ 187 w 187"/>
                  <a:gd name="T3" fmla="*/ 96 h 117"/>
                  <a:gd name="T4" fmla="*/ 107 w 187"/>
                  <a:gd name="T5" fmla="*/ 99 h 117"/>
                  <a:gd name="T6" fmla="*/ 80 w 187"/>
                  <a:gd name="T7" fmla="*/ 72 h 117"/>
                  <a:gd name="T8" fmla="*/ 48 w 187"/>
                  <a:gd name="T9" fmla="*/ 48 h 117"/>
                  <a:gd name="T10" fmla="*/ 13 w 187"/>
                  <a:gd name="T11" fmla="*/ 32 h 117"/>
                  <a:gd name="T12" fmla="*/ 0 w 187"/>
                  <a:gd name="T13" fmla="*/ 2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17">
                    <a:moveTo>
                      <a:pt x="0" y="23"/>
                    </a:moveTo>
                    <a:cubicBezTo>
                      <a:pt x="77" y="0"/>
                      <a:pt x="154" y="34"/>
                      <a:pt x="187" y="96"/>
                    </a:cubicBezTo>
                    <a:cubicBezTo>
                      <a:pt x="167" y="115"/>
                      <a:pt x="131" y="117"/>
                      <a:pt x="107" y="99"/>
                    </a:cubicBezTo>
                    <a:cubicBezTo>
                      <a:pt x="97" y="91"/>
                      <a:pt x="87" y="82"/>
                      <a:pt x="80" y="72"/>
                    </a:cubicBezTo>
                    <a:cubicBezTo>
                      <a:pt x="71" y="60"/>
                      <a:pt x="60" y="54"/>
                      <a:pt x="48" y="48"/>
                    </a:cubicBezTo>
                    <a:cubicBezTo>
                      <a:pt x="36" y="43"/>
                      <a:pt x="24" y="38"/>
                      <a:pt x="13" y="32"/>
                    </a:cubicBezTo>
                    <a:cubicBezTo>
                      <a:pt x="9" y="30"/>
                      <a:pt x="5" y="27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93" name="Freeform 61"/>
              <p:cNvSpPr/>
              <p:nvPr/>
            </p:nvSpPr>
            <p:spPr bwMode="auto">
              <a:xfrm>
                <a:off x="6589713" y="1628776"/>
                <a:ext cx="71438" cy="114300"/>
              </a:xfrm>
              <a:custGeom>
                <a:avLst/>
                <a:gdLst>
                  <a:gd name="T0" fmla="*/ 103 w 116"/>
                  <a:gd name="T1" fmla="*/ 183 h 183"/>
                  <a:gd name="T2" fmla="*/ 17 w 116"/>
                  <a:gd name="T3" fmla="*/ 0 h 183"/>
                  <a:gd name="T4" fmla="*/ 31 w 116"/>
                  <a:gd name="T5" fmla="*/ 20 h 183"/>
                  <a:gd name="T6" fmla="*/ 40 w 116"/>
                  <a:gd name="T7" fmla="*/ 36 h 183"/>
                  <a:gd name="T8" fmla="*/ 78 w 116"/>
                  <a:gd name="T9" fmla="*/ 82 h 183"/>
                  <a:gd name="T10" fmla="*/ 115 w 116"/>
                  <a:gd name="T11" fmla="*/ 139 h 183"/>
                  <a:gd name="T12" fmla="*/ 103 w 116"/>
                  <a:gd name="T13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83">
                    <a:moveTo>
                      <a:pt x="103" y="183"/>
                    </a:moveTo>
                    <a:cubicBezTo>
                      <a:pt x="37" y="153"/>
                      <a:pt x="0" y="81"/>
                      <a:pt x="17" y="0"/>
                    </a:cubicBezTo>
                    <a:cubicBezTo>
                      <a:pt x="23" y="8"/>
                      <a:pt x="27" y="13"/>
                      <a:pt x="31" y="20"/>
                    </a:cubicBezTo>
                    <a:cubicBezTo>
                      <a:pt x="35" y="25"/>
                      <a:pt x="37" y="30"/>
                      <a:pt x="40" y="36"/>
                    </a:cubicBezTo>
                    <a:cubicBezTo>
                      <a:pt x="48" y="55"/>
                      <a:pt x="59" y="70"/>
                      <a:pt x="78" y="82"/>
                    </a:cubicBezTo>
                    <a:cubicBezTo>
                      <a:pt x="98" y="94"/>
                      <a:pt x="113" y="114"/>
                      <a:pt x="115" y="139"/>
                    </a:cubicBezTo>
                    <a:cubicBezTo>
                      <a:pt x="116" y="155"/>
                      <a:pt x="111" y="169"/>
                      <a:pt x="103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94" name="Freeform 62"/>
              <p:cNvSpPr/>
              <p:nvPr/>
            </p:nvSpPr>
            <p:spPr bwMode="auto">
              <a:xfrm>
                <a:off x="6442075" y="1087438"/>
                <a:ext cx="58738" cy="117475"/>
              </a:xfrm>
              <a:custGeom>
                <a:avLst/>
                <a:gdLst>
                  <a:gd name="T0" fmla="*/ 3 w 92"/>
                  <a:gd name="T1" fmla="*/ 0 h 185"/>
                  <a:gd name="T2" fmla="*/ 47 w 92"/>
                  <a:gd name="T3" fmla="*/ 37 h 185"/>
                  <a:gd name="T4" fmla="*/ 81 w 92"/>
                  <a:gd name="T5" fmla="*/ 177 h 185"/>
                  <a:gd name="T6" fmla="*/ 70 w 92"/>
                  <a:gd name="T7" fmla="*/ 183 h 185"/>
                  <a:gd name="T8" fmla="*/ 20 w 92"/>
                  <a:gd name="T9" fmla="*/ 121 h 185"/>
                  <a:gd name="T10" fmla="*/ 22 w 92"/>
                  <a:gd name="T11" fmla="*/ 83 h 185"/>
                  <a:gd name="T12" fmla="*/ 20 w 92"/>
                  <a:gd name="T13" fmla="*/ 64 h 185"/>
                  <a:gd name="T14" fmla="*/ 4 w 92"/>
                  <a:gd name="T15" fmla="*/ 21 h 185"/>
                  <a:gd name="T16" fmla="*/ 0 w 92"/>
                  <a:gd name="T17" fmla="*/ 2 h 185"/>
                  <a:gd name="T18" fmla="*/ 3 w 92"/>
                  <a:gd name="T1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85">
                    <a:moveTo>
                      <a:pt x="3" y="0"/>
                    </a:moveTo>
                    <a:cubicBezTo>
                      <a:pt x="20" y="10"/>
                      <a:pt x="34" y="22"/>
                      <a:pt x="47" y="37"/>
                    </a:cubicBezTo>
                    <a:cubicBezTo>
                      <a:pt x="81" y="78"/>
                      <a:pt x="92" y="125"/>
                      <a:pt x="81" y="177"/>
                    </a:cubicBezTo>
                    <a:cubicBezTo>
                      <a:pt x="80" y="184"/>
                      <a:pt x="77" y="185"/>
                      <a:pt x="70" y="183"/>
                    </a:cubicBezTo>
                    <a:cubicBezTo>
                      <a:pt x="40" y="176"/>
                      <a:pt x="21" y="152"/>
                      <a:pt x="20" y="121"/>
                    </a:cubicBezTo>
                    <a:cubicBezTo>
                      <a:pt x="19" y="108"/>
                      <a:pt x="22" y="95"/>
                      <a:pt x="22" y="83"/>
                    </a:cubicBezTo>
                    <a:cubicBezTo>
                      <a:pt x="22" y="76"/>
                      <a:pt x="22" y="70"/>
                      <a:pt x="20" y="64"/>
                    </a:cubicBezTo>
                    <a:cubicBezTo>
                      <a:pt x="15" y="49"/>
                      <a:pt x="9" y="36"/>
                      <a:pt x="4" y="21"/>
                    </a:cubicBezTo>
                    <a:cubicBezTo>
                      <a:pt x="2" y="15"/>
                      <a:pt x="2" y="8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95" name="Freeform 63"/>
              <p:cNvSpPr/>
              <p:nvPr/>
            </p:nvSpPr>
            <p:spPr bwMode="auto">
              <a:xfrm>
                <a:off x="6557963" y="1044576"/>
                <a:ext cx="109538" cy="69850"/>
              </a:xfrm>
              <a:custGeom>
                <a:avLst/>
                <a:gdLst>
                  <a:gd name="T0" fmla="*/ 49 w 174"/>
                  <a:gd name="T1" fmla="*/ 110 h 111"/>
                  <a:gd name="T2" fmla="*/ 7 w 174"/>
                  <a:gd name="T3" fmla="*/ 104 h 111"/>
                  <a:gd name="T4" fmla="*/ 3 w 174"/>
                  <a:gd name="T5" fmla="*/ 94 h 111"/>
                  <a:gd name="T6" fmla="*/ 148 w 174"/>
                  <a:gd name="T7" fmla="*/ 0 h 111"/>
                  <a:gd name="T8" fmla="*/ 173 w 174"/>
                  <a:gd name="T9" fmla="*/ 0 h 111"/>
                  <a:gd name="T10" fmla="*/ 174 w 174"/>
                  <a:gd name="T11" fmla="*/ 3 h 111"/>
                  <a:gd name="T12" fmla="*/ 159 w 174"/>
                  <a:gd name="T13" fmla="*/ 16 h 111"/>
                  <a:gd name="T14" fmla="*/ 122 w 174"/>
                  <a:gd name="T15" fmla="*/ 40 h 111"/>
                  <a:gd name="T16" fmla="*/ 106 w 174"/>
                  <a:gd name="T17" fmla="*/ 57 h 111"/>
                  <a:gd name="T18" fmla="*/ 48 w 174"/>
                  <a:gd name="T19" fmla="*/ 111 h 111"/>
                  <a:gd name="T20" fmla="*/ 49 w 174"/>
                  <a:gd name="T21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111">
                    <a:moveTo>
                      <a:pt x="49" y="110"/>
                    </a:moveTo>
                    <a:cubicBezTo>
                      <a:pt x="35" y="108"/>
                      <a:pt x="21" y="107"/>
                      <a:pt x="7" y="104"/>
                    </a:cubicBezTo>
                    <a:cubicBezTo>
                      <a:pt x="1" y="103"/>
                      <a:pt x="0" y="100"/>
                      <a:pt x="3" y="94"/>
                    </a:cubicBezTo>
                    <a:cubicBezTo>
                      <a:pt x="33" y="34"/>
                      <a:pt x="81" y="1"/>
                      <a:pt x="148" y="0"/>
                    </a:cubicBezTo>
                    <a:cubicBezTo>
                      <a:pt x="157" y="0"/>
                      <a:pt x="165" y="0"/>
                      <a:pt x="173" y="0"/>
                    </a:cubicBezTo>
                    <a:cubicBezTo>
                      <a:pt x="173" y="1"/>
                      <a:pt x="174" y="2"/>
                      <a:pt x="174" y="3"/>
                    </a:cubicBezTo>
                    <a:cubicBezTo>
                      <a:pt x="169" y="7"/>
                      <a:pt x="165" y="12"/>
                      <a:pt x="159" y="16"/>
                    </a:cubicBezTo>
                    <a:cubicBezTo>
                      <a:pt x="147" y="24"/>
                      <a:pt x="134" y="31"/>
                      <a:pt x="122" y="40"/>
                    </a:cubicBezTo>
                    <a:cubicBezTo>
                      <a:pt x="116" y="44"/>
                      <a:pt x="110" y="51"/>
                      <a:pt x="106" y="57"/>
                    </a:cubicBezTo>
                    <a:cubicBezTo>
                      <a:pt x="93" y="82"/>
                      <a:pt x="76" y="102"/>
                      <a:pt x="48" y="111"/>
                    </a:cubicBezTo>
                    <a:cubicBezTo>
                      <a:pt x="48" y="111"/>
                      <a:pt x="49" y="110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96" name="Freeform 64"/>
              <p:cNvSpPr/>
              <p:nvPr/>
            </p:nvSpPr>
            <p:spPr bwMode="auto">
              <a:xfrm>
                <a:off x="6388100" y="1306513"/>
                <a:ext cx="82550" cy="98425"/>
              </a:xfrm>
              <a:custGeom>
                <a:avLst/>
                <a:gdLst>
                  <a:gd name="T0" fmla="*/ 3 w 130"/>
                  <a:gd name="T1" fmla="*/ 0 h 156"/>
                  <a:gd name="T2" fmla="*/ 74 w 130"/>
                  <a:gd name="T3" fmla="*/ 36 h 156"/>
                  <a:gd name="T4" fmla="*/ 128 w 130"/>
                  <a:gd name="T5" fmla="*/ 141 h 156"/>
                  <a:gd name="T6" fmla="*/ 115 w 130"/>
                  <a:gd name="T7" fmla="*/ 156 h 156"/>
                  <a:gd name="T8" fmla="*/ 53 w 130"/>
                  <a:gd name="T9" fmla="*/ 110 h 156"/>
                  <a:gd name="T10" fmla="*/ 45 w 130"/>
                  <a:gd name="T11" fmla="*/ 76 h 156"/>
                  <a:gd name="T12" fmla="*/ 33 w 130"/>
                  <a:gd name="T13" fmla="*/ 51 h 156"/>
                  <a:gd name="T14" fmla="*/ 9 w 130"/>
                  <a:gd name="T15" fmla="*/ 19 h 156"/>
                  <a:gd name="T16" fmla="*/ 0 w 130"/>
                  <a:gd name="T17" fmla="*/ 2 h 156"/>
                  <a:gd name="T18" fmla="*/ 3 w 130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56">
                    <a:moveTo>
                      <a:pt x="3" y="0"/>
                    </a:moveTo>
                    <a:cubicBezTo>
                      <a:pt x="29" y="7"/>
                      <a:pt x="53" y="19"/>
                      <a:pt x="74" y="36"/>
                    </a:cubicBezTo>
                    <a:cubicBezTo>
                      <a:pt x="106" y="64"/>
                      <a:pt x="123" y="99"/>
                      <a:pt x="128" y="141"/>
                    </a:cubicBezTo>
                    <a:cubicBezTo>
                      <a:pt x="130" y="155"/>
                      <a:pt x="129" y="156"/>
                      <a:pt x="115" y="156"/>
                    </a:cubicBezTo>
                    <a:cubicBezTo>
                      <a:pt x="86" y="156"/>
                      <a:pt x="64" y="140"/>
                      <a:pt x="53" y="110"/>
                    </a:cubicBezTo>
                    <a:cubicBezTo>
                      <a:pt x="49" y="99"/>
                      <a:pt x="48" y="87"/>
                      <a:pt x="45" y="76"/>
                    </a:cubicBezTo>
                    <a:cubicBezTo>
                      <a:pt x="42" y="67"/>
                      <a:pt x="38" y="58"/>
                      <a:pt x="33" y="51"/>
                    </a:cubicBezTo>
                    <a:cubicBezTo>
                      <a:pt x="26" y="40"/>
                      <a:pt x="17" y="30"/>
                      <a:pt x="9" y="19"/>
                    </a:cubicBezTo>
                    <a:cubicBezTo>
                      <a:pt x="6" y="14"/>
                      <a:pt x="3" y="8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97" name="Freeform 65"/>
              <p:cNvSpPr/>
              <p:nvPr/>
            </p:nvSpPr>
            <p:spPr bwMode="auto">
              <a:xfrm>
                <a:off x="6473825" y="1287463"/>
                <a:ext cx="69850" cy="112713"/>
              </a:xfrm>
              <a:custGeom>
                <a:avLst/>
                <a:gdLst>
                  <a:gd name="T0" fmla="*/ 112 w 112"/>
                  <a:gd name="T1" fmla="*/ 0 h 179"/>
                  <a:gd name="T2" fmla="*/ 107 w 112"/>
                  <a:gd name="T3" fmla="*/ 20 h 179"/>
                  <a:gd name="T4" fmla="*/ 91 w 112"/>
                  <a:gd name="T5" fmla="*/ 55 h 179"/>
                  <a:gd name="T6" fmla="*/ 86 w 112"/>
                  <a:gd name="T7" fmla="*/ 90 h 179"/>
                  <a:gd name="T8" fmla="*/ 70 w 112"/>
                  <a:gd name="T9" fmla="*/ 155 h 179"/>
                  <a:gd name="T10" fmla="*/ 24 w 112"/>
                  <a:gd name="T11" fmla="*/ 179 h 179"/>
                  <a:gd name="T12" fmla="*/ 112 w 112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9">
                    <a:moveTo>
                      <a:pt x="112" y="0"/>
                    </a:moveTo>
                    <a:cubicBezTo>
                      <a:pt x="110" y="8"/>
                      <a:pt x="109" y="14"/>
                      <a:pt x="107" y="20"/>
                    </a:cubicBezTo>
                    <a:cubicBezTo>
                      <a:pt x="102" y="32"/>
                      <a:pt x="97" y="44"/>
                      <a:pt x="91" y="55"/>
                    </a:cubicBezTo>
                    <a:cubicBezTo>
                      <a:pt x="85" y="66"/>
                      <a:pt x="85" y="78"/>
                      <a:pt x="86" y="90"/>
                    </a:cubicBezTo>
                    <a:cubicBezTo>
                      <a:pt x="89" y="113"/>
                      <a:pt x="86" y="136"/>
                      <a:pt x="70" y="155"/>
                    </a:cubicBezTo>
                    <a:cubicBezTo>
                      <a:pt x="58" y="171"/>
                      <a:pt x="42" y="177"/>
                      <a:pt x="24" y="179"/>
                    </a:cubicBezTo>
                    <a:cubicBezTo>
                      <a:pt x="0" y="120"/>
                      <a:pt x="52" y="14"/>
                      <a:pt x="1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298" name="Freeform 66"/>
              <p:cNvSpPr/>
              <p:nvPr/>
            </p:nvSpPr>
            <p:spPr bwMode="auto">
              <a:xfrm>
                <a:off x="6592888" y="881063"/>
                <a:ext cx="66675" cy="122238"/>
              </a:xfrm>
              <a:custGeom>
                <a:avLst/>
                <a:gdLst>
                  <a:gd name="T0" fmla="*/ 28 w 107"/>
                  <a:gd name="T1" fmla="*/ 194 h 194"/>
                  <a:gd name="T2" fmla="*/ 16 w 107"/>
                  <a:gd name="T3" fmla="*/ 113 h 194"/>
                  <a:gd name="T4" fmla="*/ 39 w 107"/>
                  <a:gd name="T5" fmla="*/ 83 h 194"/>
                  <a:gd name="T6" fmla="*/ 57 w 107"/>
                  <a:gd name="T7" fmla="*/ 51 h 194"/>
                  <a:gd name="T8" fmla="*/ 69 w 107"/>
                  <a:gd name="T9" fmla="*/ 12 h 194"/>
                  <a:gd name="T10" fmla="*/ 76 w 107"/>
                  <a:gd name="T11" fmla="*/ 0 h 194"/>
                  <a:gd name="T12" fmla="*/ 28 w 107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94">
                    <a:moveTo>
                      <a:pt x="28" y="194"/>
                    </a:moveTo>
                    <a:cubicBezTo>
                      <a:pt x="5" y="171"/>
                      <a:pt x="0" y="140"/>
                      <a:pt x="16" y="113"/>
                    </a:cubicBezTo>
                    <a:cubicBezTo>
                      <a:pt x="22" y="102"/>
                      <a:pt x="30" y="92"/>
                      <a:pt x="39" y="83"/>
                    </a:cubicBezTo>
                    <a:cubicBezTo>
                      <a:pt x="48" y="74"/>
                      <a:pt x="54" y="64"/>
                      <a:pt x="57" y="51"/>
                    </a:cubicBezTo>
                    <a:cubicBezTo>
                      <a:pt x="61" y="38"/>
                      <a:pt x="65" y="25"/>
                      <a:pt x="69" y="12"/>
                    </a:cubicBezTo>
                    <a:cubicBezTo>
                      <a:pt x="71" y="8"/>
                      <a:pt x="74" y="4"/>
                      <a:pt x="76" y="0"/>
                    </a:cubicBezTo>
                    <a:cubicBezTo>
                      <a:pt x="107" y="63"/>
                      <a:pt x="91" y="150"/>
                      <a:pt x="28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6217" y="2575"/>
              <a:ext cx="6774" cy="318"/>
              <a:chOff x="6497" y="2864"/>
              <a:chExt cx="6774" cy="318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H="1">
                <a:off x="6497" y="3023"/>
                <a:ext cx="2976" cy="0"/>
              </a:xfrm>
              <a:prstGeom prst="line">
                <a:avLst/>
              </a:prstGeom>
              <a:ln w="9525">
                <a:gradFill>
                  <a:gsLst>
                    <a:gs pos="1000">
                      <a:srgbClr val="F8DBB7">
                        <a:alpha val="100000"/>
                      </a:srgbClr>
                    </a:gs>
                    <a:gs pos="30000">
                      <a:srgbClr val="F8DBB7">
                        <a:alpha val="50000"/>
                      </a:srgbClr>
                    </a:gs>
                    <a:gs pos="99000">
                      <a:srgbClr val="F8DBB7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0295" y="3023"/>
                <a:ext cx="2976" cy="0"/>
              </a:xfrm>
              <a:prstGeom prst="line">
                <a:avLst/>
              </a:prstGeom>
              <a:ln w="9525">
                <a:gradFill>
                  <a:gsLst>
                    <a:gs pos="1000">
                      <a:srgbClr val="F8DBB7">
                        <a:alpha val="100000"/>
                      </a:srgbClr>
                    </a:gs>
                    <a:gs pos="30000">
                      <a:srgbClr val="F8DBB7">
                        <a:alpha val="50000"/>
                      </a:srgbClr>
                    </a:gs>
                    <a:gs pos="99000">
                      <a:srgbClr val="F8DBB7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9416" y="2864"/>
                <a:ext cx="936" cy="318"/>
                <a:chOff x="9415" y="2864"/>
                <a:chExt cx="936" cy="318"/>
              </a:xfrm>
            </p:grpSpPr>
            <p:sp>
              <p:nvSpPr>
                <p:cNvPr id="40" name="五角星 39"/>
                <p:cNvSpPr/>
                <p:nvPr/>
              </p:nvSpPr>
              <p:spPr>
                <a:xfrm>
                  <a:off x="9724" y="2864"/>
                  <a:ext cx="318" cy="318"/>
                </a:xfrm>
                <a:prstGeom prst="star5">
                  <a:avLst/>
                </a:prstGeom>
                <a:gradFill>
                  <a:gsLst>
                    <a:gs pos="0">
                      <a:srgbClr val="F6EDE2"/>
                    </a:gs>
                    <a:gs pos="100000">
                      <a:srgbClr val="F5C387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41" name="五角星 40"/>
                <p:cNvSpPr/>
                <p:nvPr/>
              </p:nvSpPr>
              <p:spPr>
                <a:xfrm>
                  <a:off x="10165" y="2930"/>
                  <a:ext cx="186" cy="186"/>
                </a:xfrm>
                <a:prstGeom prst="star5">
                  <a:avLst/>
                </a:prstGeom>
                <a:gradFill>
                  <a:gsLst>
                    <a:gs pos="0">
                      <a:srgbClr val="F6EDE2"/>
                    </a:gs>
                    <a:gs pos="100000">
                      <a:srgbClr val="F5C387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42" name="五角星 41"/>
                <p:cNvSpPr/>
                <p:nvPr/>
              </p:nvSpPr>
              <p:spPr>
                <a:xfrm>
                  <a:off x="9415" y="2930"/>
                  <a:ext cx="186" cy="186"/>
                </a:xfrm>
                <a:prstGeom prst="star5">
                  <a:avLst/>
                </a:prstGeom>
                <a:gradFill>
                  <a:gsLst>
                    <a:gs pos="0">
                      <a:srgbClr val="F6EDE2"/>
                    </a:gs>
                    <a:gs pos="100000">
                      <a:srgbClr val="F5C387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</p:grpSp>
        </p:grpSp>
      </p:grpSp>
      <p:grpSp>
        <p:nvGrpSpPr>
          <p:cNvPr id="81" name="组合 80"/>
          <p:cNvGrpSpPr/>
          <p:nvPr/>
        </p:nvGrpSpPr>
        <p:grpSpPr>
          <a:xfrm>
            <a:off x="2307590" y="4072818"/>
            <a:ext cx="7614920" cy="542110"/>
            <a:chOff x="2307590" y="4072818"/>
            <a:chExt cx="7614920" cy="542110"/>
          </a:xfrm>
        </p:grpSpPr>
        <p:grpSp>
          <p:nvGrpSpPr>
            <p:cNvPr id="82" name="组合 81"/>
            <p:cNvGrpSpPr/>
            <p:nvPr/>
          </p:nvGrpSpPr>
          <p:grpSpPr>
            <a:xfrm>
              <a:off x="2307590" y="4072818"/>
              <a:ext cx="7614920" cy="489558"/>
              <a:chOff x="2307590" y="3643016"/>
              <a:chExt cx="7614920" cy="489558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2307590" y="3643016"/>
                <a:ext cx="7614920" cy="489558"/>
                <a:chOff x="1955013" y="3467862"/>
                <a:chExt cx="8339125" cy="389854"/>
              </a:xfrm>
            </p:grpSpPr>
            <p:sp>
              <p:nvSpPr>
                <p:cNvPr id="87" name="矩形: 圆角 14"/>
                <p:cNvSpPr/>
                <p:nvPr/>
              </p:nvSpPr>
              <p:spPr>
                <a:xfrm>
                  <a:off x="1955013" y="3518914"/>
                  <a:ext cx="8339125" cy="338802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ED0212">
                        <a:alpha val="50000"/>
                      </a:srgbClr>
                    </a:gs>
                    <a:gs pos="100000">
                      <a:srgbClr val="FF0517">
                        <a:alpha val="50000"/>
                      </a:srgbClr>
                    </a:gs>
                    <a:gs pos="76000">
                      <a:srgbClr val="FF0517">
                        <a:alpha val="0"/>
                      </a:srgbClr>
                    </a:gs>
                    <a:gs pos="25000">
                      <a:srgbClr val="FF0517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88" name="矩形: 圆角 9"/>
                <p:cNvSpPr/>
                <p:nvPr/>
              </p:nvSpPr>
              <p:spPr>
                <a:xfrm>
                  <a:off x="2514433" y="3467862"/>
                  <a:ext cx="7220283" cy="338551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ED0212">
                        <a:alpha val="40000"/>
                      </a:srgbClr>
                    </a:gs>
                    <a:gs pos="98165">
                      <a:srgbClr val="FF0517">
                        <a:alpha val="40000"/>
                      </a:srgbClr>
                    </a:gs>
                    <a:gs pos="76000">
                      <a:srgbClr val="9A0104">
                        <a:alpha val="0"/>
                      </a:srgbClr>
                    </a:gs>
                    <a:gs pos="25000">
                      <a:srgbClr val="9A0104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</p:grpSp>
          <p:sp>
            <p:nvSpPr>
              <p:cNvPr id="85" name="文本框 84"/>
              <p:cNvSpPr txBox="1"/>
              <p:nvPr/>
            </p:nvSpPr>
            <p:spPr>
              <a:xfrm>
                <a:off x="2910205" y="3723640"/>
                <a:ext cx="6350635" cy="398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dist">
                  <a:buClrTx/>
                  <a:buSzTx/>
                  <a:buFontTx/>
                </a:pPr>
                <a:r>
                  <a:rPr lang="en-US" altLang="zh-CN" sz="2000" b="1" dirty="0">
                    <a:gradFill>
                      <a:gsLst>
                        <a:gs pos="100000">
                          <a:srgbClr val="F3C763"/>
                        </a:gs>
                        <a:gs pos="0">
                          <a:schemeClr val="bg1"/>
                        </a:gs>
                      </a:gsLst>
                      <a:lin ang="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 CN Heavy" panose="02020900000000000000" pitchFamily="18" charset="-122"/>
                    <a:sym typeface="+mn-ea"/>
                  </a:rPr>
                  <a:t>——            ——</a:t>
                </a:r>
                <a:endParaRPr lang="en-US" altLang="zh-CN" sz="2000" b="1" dirty="0">
                  <a:gradFill>
                    <a:gsLst>
                      <a:gs pos="100000">
                        <a:srgbClr val="F3C763"/>
                      </a:gs>
                      <a:gs pos="0">
                        <a:schemeClr val="bg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 CN Heavy" panose="02020900000000000000" pitchFamily="18" charset="-122"/>
                  <a:sym typeface="+mn-ea"/>
                </a:endParaRPr>
              </a:p>
            </p:txBody>
          </p:sp>
          <p:pic>
            <p:nvPicPr>
              <p:cNvPr id="86" name="图片 8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4349" y="3785645"/>
                <a:ext cx="4389120" cy="265563"/>
              </a:xfrm>
              <a:prstGeom prst="rect">
                <a:avLst/>
              </a:prstGeom>
            </p:spPr>
          </p:pic>
        </p:grpSp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860415" y="4081528"/>
              <a:ext cx="533400" cy="533400"/>
            </a:xfrm>
            <a:prstGeom prst="rect">
              <a:avLst/>
            </a:prstGeom>
          </p:spPr>
        </p:pic>
      </p:grpSp>
    </p:spTree>
    <p:custDataLst>
      <p:tags r:id="rId8"/>
    </p:custDataLst>
  </p:cSld>
  <p:clrMapOvr>
    <a:masterClrMapping/>
  </p:clrMapOvr>
  <p:transition spd="slow">
    <p:randomBar dir="vert"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8a3026cd900cfd14d43af6f414e7f4b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5" name="组合 154"/>
          <p:cNvGrpSpPr/>
          <p:nvPr/>
        </p:nvGrpSpPr>
        <p:grpSpPr>
          <a:xfrm>
            <a:off x="555602" y="529590"/>
            <a:ext cx="524510" cy="102235"/>
            <a:chOff x="17171" y="915"/>
            <a:chExt cx="1079" cy="210"/>
          </a:xfrm>
          <a:gradFill>
            <a:gsLst>
              <a:gs pos="0">
                <a:srgbClr val="FFF2E4"/>
              </a:gs>
              <a:gs pos="100000">
                <a:srgbClr val="FEB757"/>
              </a:gs>
            </a:gsLst>
            <a:lin ang="13500000" scaled="0"/>
          </a:gradFill>
        </p:grpSpPr>
        <p:sp>
          <p:nvSpPr>
            <p:cNvPr id="149" name="椭圆 148"/>
            <p:cNvSpPr/>
            <p:nvPr>
              <p:custDataLst>
                <p:tags r:id="rId2"/>
              </p:custDataLst>
            </p:nvPr>
          </p:nvSpPr>
          <p:spPr>
            <a:xfrm rot="16200000">
              <a:off x="17751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  <p:sp>
          <p:nvSpPr>
            <p:cNvPr id="150" name="椭圆 149"/>
            <p:cNvSpPr/>
            <p:nvPr>
              <p:custDataLst>
                <p:tags r:id="rId3"/>
              </p:custDataLst>
            </p:nvPr>
          </p:nvSpPr>
          <p:spPr>
            <a:xfrm rot="16200000">
              <a:off x="18041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  <p:sp>
          <p:nvSpPr>
            <p:cNvPr id="152" name="椭圆 151"/>
            <p:cNvSpPr/>
            <p:nvPr>
              <p:custDataLst>
                <p:tags r:id="rId4"/>
              </p:custDataLst>
            </p:nvPr>
          </p:nvSpPr>
          <p:spPr>
            <a:xfrm rot="16200000">
              <a:off x="17170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  <p:sp>
          <p:nvSpPr>
            <p:cNvPr id="153" name="椭圆 152"/>
            <p:cNvSpPr/>
            <p:nvPr>
              <p:custDataLst>
                <p:tags r:id="rId5"/>
              </p:custDataLst>
            </p:nvPr>
          </p:nvSpPr>
          <p:spPr>
            <a:xfrm rot="16200000">
              <a:off x="17460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338560" y="1299845"/>
            <a:ext cx="369570" cy="3184525"/>
            <a:chOff x="17546" y="2047"/>
            <a:chExt cx="582" cy="5015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7839" y="2047"/>
              <a:ext cx="0" cy="3833"/>
            </a:xfrm>
            <a:prstGeom prst="line">
              <a:avLst/>
            </a:prstGeom>
            <a:ln w="19050">
              <a:solidFill>
                <a:srgbClr val="FDC897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17546" y="6222"/>
              <a:ext cx="582" cy="84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FEF6ED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/</a:t>
              </a:r>
              <a:r>
                <a:rPr lang="en-US" sz="1200" dirty="0">
                  <a:solidFill>
                    <a:srgbClr val="FEF6ED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/</a:t>
              </a:r>
              <a:r>
                <a:rPr lang="en-US" altLang="zh-CN" sz="1200" dirty="0">
                  <a:solidFill>
                    <a:srgbClr val="FEF6ED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/</a:t>
              </a:r>
              <a:endParaRPr lang="en-US" sz="1200" dirty="0">
                <a:solidFill>
                  <a:srgbClr val="FEF6ED"/>
                </a:solidFill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20303" y="1175048"/>
            <a:ext cx="369332" cy="7232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rgbClr val="FEF6ED"/>
                </a:solidFill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阿里巴巴普惠体" panose="00020600040101010101" charset="-122"/>
              </a:rPr>
              <a:t>////</a:t>
            </a:r>
            <a:endParaRPr lang="zh-CN" altLang="en-US" sz="1200" dirty="0">
              <a:solidFill>
                <a:srgbClr val="FEF6ED"/>
              </a:solidFill>
              <a:latin typeface="方正FW筑紫明朝 简 H" panose="02000A00000000000000" pitchFamily="2" charset="-122"/>
              <a:ea typeface="方正FW筑紫明朝 简 H" panose="02000A00000000000000" pitchFamily="2" charset="-122"/>
              <a:cs typeface="阿里巴巴普惠体" panose="00020600040101010101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58813" y="6137286"/>
            <a:ext cx="10992643" cy="246221"/>
            <a:chOff x="658813" y="6137286"/>
            <a:chExt cx="10992643" cy="246221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597717" y="6265112"/>
              <a:ext cx="5735181" cy="0"/>
            </a:xfrm>
            <a:prstGeom prst="line">
              <a:avLst/>
            </a:prstGeom>
            <a:ln>
              <a:solidFill>
                <a:srgbClr val="FF0517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6096000" y="6137286"/>
              <a:ext cx="55554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000" b="1" cap="all" dirty="0">
                  <a:gradFill flip="none" rotWithShape="1">
                    <a:gsLst>
                      <a:gs pos="8257">
                        <a:schemeClr val="bg1"/>
                      </a:gs>
                      <a:gs pos="45000">
                        <a:srgbClr val="FEE7A9"/>
                      </a:gs>
                      <a:gs pos="100000">
                        <a:srgbClr val="F4AF5F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rPr>
                <a:t>Beijing University of Posts and Telecommunications</a:t>
              </a:r>
              <a:endParaRPr lang="en-US" altLang="zh-CN" sz="1000" b="1" cap="all" dirty="0">
                <a:gradFill flip="none" rotWithShape="1">
                  <a:gsLst>
                    <a:gs pos="8257">
                      <a:schemeClr val="bg1"/>
                    </a:gs>
                    <a:gs pos="45000">
                      <a:srgbClr val="FEE7A9"/>
                    </a:gs>
                    <a:gs pos="100000">
                      <a:srgbClr val="F4AF5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58813" y="6222295"/>
              <a:ext cx="559647" cy="85635"/>
              <a:chOff x="658813" y="6222296"/>
              <a:chExt cx="497987" cy="76200"/>
            </a:xfrm>
          </p:grpSpPr>
          <p:sp>
            <p:nvSpPr>
              <p:cNvPr id="25" name="椭圆 24"/>
              <p:cNvSpPr/>
              <p:nvPr/>
            </p:nvSpPr>
            <p:spPr>
              <a:xfrm rot="10800000">
                <a:off x="1083376" y="6222296"/>
                <a:ext cx="73424" cy="76200"/>
              </a:xfrm>
              <a:prstGeom prst="ellipse">
                <a:avLst/>
              </a:prstGeom>
              <a:solidFill>
                <a:srgbClr val="D309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 rot="10800000">
                <a:off x="941855" y="6222296"/>
                <a:ext cx="73424" cy="76200"/>
              </a:xfrm>
              <a:prstGeom prst="ellipse">
                <a:avLst/>
              </a:prstGeom>
              <a:solidFill>
                <a:srgbClr val="B103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 rot="10800000">
                <a:off x="800334" y="6222296"/>
                <a:ext cx="73424" cy="76200"/>
              </a:xfrm>
              <a:prstGeom prst="ellipse">
                <a:avLst/>
              </a:prstGeom>
              <a:solidFill>
                <a:srgbClr val="D309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10800000">
                <a:off x="658813" y="6222296"/>
                <a:ext cx="73424" cy="76200"/>
              </a:xfrm>
              <a:prstGeom prst="ellipse">
                <a:avLst/>
              </a:prstGeom>
              <a:solidFill>
                <a:srgbClr val="B103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3906520" y="934713"/>
            <a:ext cx="4418330" cy="1039495"/>
            <a:chOff x="6152" y="1256"/>
            <a:chExt cx="6958" cy="1637"/>
          </a:xfrm>
        </p:grpSpPr>
        <p:sp>
          <p:nvSpPr>
            <p:cNvPr id="81" name="文本框 80"/>
            <p:cNvSpPr txBox="1"/>
            <p:nvPr/>
          </p:nvSpPr>
          <p:spPr>
            <a:xfrm>
              <a:off x="7070" y="1256"/>
              <a:ext cx="5068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F8DBB7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宋体 CN Heavy" panose="02020900000000000000" pitchFamily="18" charset="-122"/>
                </a:rPr>
                <a:t>目</a:t>
              </a:r>
              <a:r>
                <a:rPr lang="en-US" altLang="zh-CN" sz="4800" dirty="0">
                  <a:solidFill>
                    <a:srgbClr val="F8DBB7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宋体 CN Heavy" panose="02020900000000000000" pitchFamily="18" charset="-122"/>
                </a:rPr>
                <a:t>  </a:t>
              </a:r>
              <a:r>
                <a:rPr lang="zh-CN" altLang="en-US" sz="4800" dirty="0">
                  <a:solidFill>
                    <a:srgbClr val="F8DBB7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宋体 CN Heavy" panose="02020900000000000000" pitchFamily="18" charset="-122"/>
                </a:rPr>
                <a:t>录</a:t>
              </a:r>
              <a:endParaRPr lang="zh-CN" altLang="en-US" sz="4800" dirty="0">
                <a:solidFill>
                  <a:srgbClr val="F8DBB7"/>
                </a:solidFill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宋体 CN Heavy" panose="02020900000000000000" pitchFamily="18" charset="-122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6152" y="1937"/>
              <a:ext cx="385" cy="720"/>
              <a:chOff x="6384925" y="868363"/>
              <a:chExt cx="561975" cy="1050925"/>
            </a:xfrm>
            <a:gradFill flip="none" rotWithShape="1">
              <a:gsLst>
                <a:gs pos="0">
                  <a:srgbClr val="F6EDE2"/>
                </a:gs>
                <a:gs pos="100000">
                  <a:srgbClr val="F5C387"/>
                </a:gs>
              </a:gsLst>
              <a:lin ang="5400000" scaled="1"/>
            </a:gradFill>
          </p:grpSpPr>
          <p:sp>
            <p:nvSpPr>
              <p:cNvPr id="110" name="Freeform 48"/>
              <p:cNvSpPr/>
              <p:nvPr/>
            </p:nvSpPr>
            <p:spPr bwMode="auto">
              <a:xfrm>
                <a:off x="6470650" y="868363"/>
                <a:ext cx="476250" cy="1031875"/>
              </a:xfrm>
              <a:custGeom>
                <a:avLst/>
                <a:gdLst>
                  <a:gd name="T0" fmla="*/ 247 w 761"/>
                  <a:gd name="T1" fmla="*/ 232 h 1644"/>
                  <a:gd name="T2" fmla="*/ 188 w 761"/>
                  <a:gd name="T3" fmla="*/ 304 h 1644"/>
                  <a:gd name="T4" fmla="*/ 86 w 761"/>
                  <a:gd name="T5" fmla="*/ 452 h 1644"/>
                  <a:gd name="T6" fmla="*/ 19 w 761"/>
                  <a:gd name="T7" fmla="*/ 660 h 1644"/>
                  <a:gd name="T8" fmla="*/ 12 w 761"/>
                  <a:gd name="T9" fmla="*/ 784 h 1644"/>
                  <a:gd name="T10" fmla="*/ 108 w 761"/>
                  <a:gd name="T11" fmla="*/ 1185 h 1644"/>
                  <a:gd name="T12" fmla="*/ 223 w 761"/>
                  <a:gd name="T13" fmla="*/ 1345 h 1644"/>
                  <a:gd name="T14" fmla="*/ 446 w 761"/>
                  <a:gd name="T15" fmla="*/ 1510 h 1644"/>
                  <a:gd name="T16" fmla="*/ 713 w 761"/>
                  <a:gd name="T17" fmla="*/ 1604 h 1644"/>
                  <a:gd name="T18" fmla="*/ 727 w 761"/>
                  <a:gd name="T19" fmla="*/ 1601 h 1644"/>
                  <a:gd name="T20" fmla="*/ 737 w 761"/>
                  <a:gd name="T21" fmla="*/ 1600 h 1644"/>
                  <a:gd name="T22" fmla="*/ 760 w 761"/>
                  <a:gd name="T23" fmla="*/ 1633 h 1644"/>
                  <a:gd name="T24" fmla="*/ 749 w 761"/>
                  <a:gd name="T25" fmla="*/ 1642 h 1644"/>
                  <a:gd name="T26" fmla="*/ 747 w 761"/>
                  <a:gd name="T27" fmla="*/ 1641 h 1644"/>
                  <a:gd name="T28" fmla="*/ 687 w 761"/>
                  <a:gd name="T29" fmla="*/ 1621 h 1644"/>
                  <a:gd name="T30" fmla="*/ 490 w 761"/>
                  <a:gd name="T31" fmla="*/ 1554 h 1644"/>
                  <a:gd name="T32" fmla="*/ 483 w 761"/>
                  <a:gd name="T33" fmla="*/ 1551 h 1644"/>
                  <a:gd name="T34" fmla="*/ 471 w 761"/>
                  <a:gd name="T35" fmla="*/ 1574 h 1644"/>
                  <a:gd name="T36" fmla="*/ 406 w 761"/>
                  <a:gd name="T37" fmla="*/ 1602 h 1644"/>
                  <a:gd name="T38" fmla="*/ 382 w 761"/>
                  <a:gd name="T39" fmla="*/ 1597 h 1644"/>
                  <a:gd name="T40" fmla="*/ 335 w 761"/>
                  <a:gd name="T41" fmla="*/ 1598 h 1644"/>
                  <a:gd name="T42" fmla="*/ 302 w 761"/>
                  <a:gd name="T43" fmla="*/ 1605 h 1644"/>
                  <a:gd name="T44" fmla="*/ 289 w 761"/>
                  <a:gd name="T45" fmla="*/ 1603 h 1644"/>
                  <a:gd name="T46" fmla="*/ 467 w 761"/>
                  <a:gd name="T47" fmla="*/ 1544 h 1644"/>
                  <a:gd name="T48" fmla="*/ 279 w 761"/>
                  <a:gd name="T49" fmla="*/ 1422 h 1644"/>
                  <a:gd name="T50" fmla="*/ 275 w 761"/>
                  <a:gd name="T51" fmla="*/ 1427 h 1644"/>
                  <a:gd name="T52" fmla="*/ 196 w 761"/>
                  <a:gd name="T53" fmla="*/ 1453 h 1644"/>
                  <a:gd name="T54" fmla="*/ 164 w 761"/>
                  <a:gd name="T55" fmla="*/ 1438 h 1644"/>
                  <a:gd name="T56" fmla="*/ 141 w 761"/>
                  <a:gd name="T57" fmla="*/ 1432 h 1644"/>
                  <a:gd name="T58" fmla="*/ 97 w 761"/>
                  <a:gd name="T59" fmla="*/ 1431 h 1644"/>
                  <a:gd name="T60" fmla="*/ 77 w 761"/>
                  <a:gd name="T61" fmla="*/ 1427 h 1644"/>
                  <a:gd name="T62" fmla="*/ 263 w 761"/>
                  <a:gd name="T63" fmla="*/ 1413 h 1644"/>
                  <a:gd name="T64" fmla="*/ 250 w 761"/>
                  <a:gd name="T65" fmla="*/ 1396 h 1644"/>
                  <a:gd name="T66" fmla="*/ 40 w 761"/>
                  <a:gd name="T67" fmla="*/ 1053 h 1644"/>
                  <a:gd name="T68" fmla="*/ 4 w 761"/>
                  <a:gd name="T69" fmla="*/ 840 h 1644"/>
                  <a:gd name="T70" fmla="*/ 22 w 761"/>
                  <a:gd name="T71" fmla="*/ 597 h 1644"/>
                  <a:gd name="T72" fmla="*/ 122 w 761"/>
                  <a:gd name="T73" fmla="*/ 385 h 1644"/>
                  <a:gd name="T74" fmla="*/ 297 w 761"/>
                  <a:gd name="T75" fmla="*/ 175 h 1644"/>
                  <a:gd name="T76" fmla="*/ 325 w 761"/>
                  <a:gd name="T77" fmla="*/ 149 h 1644"/>
                  <a:gd name="T78" fmla="*/ 331 w 761"/>
                  <a:gd name="T79" fmla="*/ 135 h 1644"/>
                  <a:gd name="T80" fmla="*/ 332 w 761"/>
                  <a:gd name="T81" fmla="*/ 76 h 1644"/>
                  <a:gd name="T82" fmla="*/ 367 w 761"/>
                  <a:gd name="T83" fmla="*/ 25 h 1644"/>
                  <a:gd name="T84" fmla="*/ 417 w 761"/>
                  <a:gd name="T85" fmla="*/ 3 h 1644"/>
                  <a:gd name="T86" fmla="*/ 429 w 761"/>
                  <a:gd name="T87" fmla="*/ 10 h 1644"/>
                  <a:gd name="T88" fmla="*/ 426 w 761"/>
                  <a:gd name="T89" fmla="*/ 74 h 1644"/>
                  <a:gd name="T90" fmla="*/ 368 w 761"/>
                  <a:gd name="T91" fmla="*/ 134 h 1644"/>
                  <a:gd name="T92" fmla="*/ 360 w 761"/>
                  <a:gd name="T93" fmla="*/ 137 h 1644"/>
                  <a:gd name="T94" fmla="*/ 312 w 761"/>
                  <a:gd name="T95" fmla="*/ 165 h 1644"/>
                  <a:gd name="T96" fmla="*/ 247 w 761"/>
                  <a:gd name="T97" fmla="*/ 232 h 1644"/>
                  <a:gd name="T98" fmla="*/ 247 w 761"/>
                  <a:gd name="T99" fmla="*/ 232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61" h="1644">
                    <a:moveTo>
                      <a:pt x="247" y="232"/>
                    </a:moveTo>
                    <a:cubicBezTo>
                      <a:pt x="228" y="256"/>
                      <a:pt x="207" y="280"/>
                      <a:pt x="188" y="304"/>
                    </a:cubicBezTo>
                    <a:cubicBezTo>
                      <a:pt x="151" y="351"/>
                      <a:pt x="116" y="400"/>
                      <a:pt x="86" y="452"/>
                    </a:cubicBezTo>
                    <a:cubicBezTo>
                      <a:pt x="50" y="517"/>
                      <a:pt x="27" y="586"/>
                      <a:pt x="19" y="660"/>
                    </a:cubicBezTo>
                    <a:cubicBezTo>
                      <a:pt x="15" y="701"/>
                      <a:pt x="12" y="742"/>
                      <a:pt x="12" y="784"/>
                    </a:cubicBezTo>
                    <a:cubicBezTo>
                      <a:pt x="14" y="924"/>
                      <a:pt x="42" y="1059"/>
                      <a:pt x="108" y="1185"/>
                    </a:cubicBezTo>
                    <a:cubicBezTo>
                      <a:pt x="139" y="1244"/>
                      <a:pt x="177" y="1297"/>
                      <a:pt x="223" y="1345"/>
                    </a:cubicBezTo>
                    <a:cubicBezTo>
                      <a:pt x="287" y="1414"/>
                      <a:pt x="362" y="1468"/>
                      <a:pt x="446" y="1510"/>
                    </a:cubicBezTo>
                    <a:cubicBezTo>
                      <a:pt x="530" y="1554"/>
                      <a:pt x="619" y="1586"/>
                      <a:pt x="713" y="1604"/>
                    </a:cubicBezTo>
                    <a:cubicBezTo>
                      <a:pt x="718" y="1605"/>
                      <a:pt x="723" y="1607"/>
                      <a:pt x="727" y="1601"/>
                    </a:cubicBezTo>
                    <a:cubicBezTo>
                      <a:pt x="728" y="1599"/>
                      <a:pt x="734" y="1598"/>
                      <a:pt x="737" y="1600"/>
                    </a:cubicBezTo>
                    <a:cubicBezTo>
                      <a:pt x="750" y="1607"/>
                      <a:pt x="758" y="1619"/>
                      <a:pt x="760" y="1633"/>
                    </a:cubicBezTo>
                    <a:cubicBezTo>
                      <a:pt x="761" y="1641"/>
                      <a:pt x="756" y="1644"/>
                      <a:pt x="749" y="1642"/>
                    </a:cubicBezTo>
                    <a:cubicBezTo>
                      <a:pt x="748" y="1641"/>
                      <a:pt x="747" y="1641"/>
                      <a:pt x="747" y="1641"/>
                    </a:cubicBezTo>
                    <a:cubicBezTo>
                      <a:pt x="731" y="1624"/>
                      <a:pt x="708" y="1626"/>
                      <a:pt x="687" y="1621"/>
                    </a:cubicBezTo>
                    <a:cubicBezTo>
                      <a:pt x="619" y="1605"/>
                      <a:pt x="554" y="1583"/>
                      <a:pt x="490" y="1554"/>
                    </a:cubicBezTo>
                    <a:cubicBezTo>
                      <a:pt x="488" y="1553"/>
                      <a:pt x="486" y="1552"/>
                      <a:pt x="483" y="1551"/>
                    </a:cubicBezTo>
                    <a:cubicBezTo>
                      <a:pt x="479" y="1559"/>
                      <a:pt x="476" y="1567"/>
                      <a:pt x="471" y="1574"/>
                    </a:cubicBezTo>
                    <a:cubicBezTo>
                      <a:pt x="456" y="1597"/>
                      <a:pt x="432" y="1604"/>
                      <a:pt x="406" y="1602"/>
                    </a:cubicBezTo>
                    <a:cubicBezTo>
                      <a:pt x="398" y="1601"/>
                      <a:pt x="390" y="1600"/>
                      <a:pt x="382" y="1597"/>
                    </a:cubicBezTo>
                    <a:cubicBezTo>
                      <a:pt x="366" y="1590"/>
                      <a:pt x="351" y="1594"/>
                      <a:pt x="335" y="1598"/>
                    </a:cubicBezTo>
                    <a:cubicBezTo>
                      <a:pt x="324" y="1600"/>
                      <a:pt x="313" y="1603"/>
                      <a:pt x="302" y="1605"/>
                    </a:cubicBezTo>
                    <a:cubicBezTo>
                      <a:pt x="297" y="1605"/>
                      <a:pt x="293" y="1605"/>
                      <a:pt x="289" y="1603"/>
                    </a:cubicBezTo>
                    <a:cubicBezTo>
                      <a:pt x="336" y="1546"/>
                      <a:pt x="395" y="1526"/>
                      <a:pt x="467" y="1544"/>
                    </a:cubicBezTo>
                    <a:cubicBezTo>
                      <a:pt x="400" y="1511"/>
                      <a:pt x="337" y="1471"/>
                      <a:pt x="279" y="1422"/>
                    </a:cubicBezTo>
                    <a:cubicBezTo>
                      <a:pt x="278" y="1424"/>
                      <a:pt x="276" y="1425"/>
                      <a:pt x="275" y="1427"/>
                    </a:cubicBezTo>
                    <a:cubicBezTo>
                      <a:pt x="255" y="1455"/>
                      <a:pt x="229" y="1464"/>
                      <a:pt x="196" y="1453"/>
                    </a:cubicBezTo>
                    <a:cubicBezTo>
                      <a:pt x="185" y="1449"/>
                      <a:pt x="175" y="1443"/>
                      <a:pt x="164" y="1438"/>
                    </a:cubicBezTo>
                    <a:cubicBezTo>
                      <a:pt x="156" y="1435"/>
                      <a:pt x="149" y="1433"/>
                      <a:pt x="141" y="1432"/>
                    </a:cubicBezTo>
                    <a:cubicBezTo>
                      <a:pt x="126" y="1431"/>
                      <a:pt x="111" y="1431"/>
                      <a:pt x="97" y="1431"/>
                    </a:cubicBezTo>
                    <a:cubicBezTo>
                      <a:pt x="91" y="1430"/>
                      <a:pt x="85" y="1428"/>
                      <a:pt x="77" y="1427"/>
                    </a:cubicBezTo>
                    <a:cubicBezTo>
                      <a:pt x="114" y="1394"/>
                      <a:pt x="189" y="1368"/>
                      <a:pt x="263" y="1413"/>
                    </a:cubicBezTo>
                    <a:cubicBezTo>
                      <a:pt x="259" y="1407"/>
                      <a:pt x="255" y="1401"/>
                      <a:pt x="250" y="1396"/>
                    </a:cubicBezTo>
                    <a:cubicBezTo>
                      <a:pt x="148" y="1301"/>
                      <a:pt x="80" y="1186"/>
                      <a:pt x="40" y="1053"/>
                    </a:cubicBezTo>
                    <a:cubicBezTo>
                      <a:pt x="20" y="983"/>
                      <a:pt x="8" y="912"/>
                      <a:pt x="4" y="840"/>
                    </a:cubicBezTo>
                    <a:cubicBezTo>
                      <a:pt x="0" y="758"/>
                      <a:pt x="3" y="677"/>
                      <a:pt x="22" y="597"/>
                    </a:cubicBezTo>
                    <a:cubicBezTo>
                      <a:pt x="39" y="519"/>
                      <a:pt x="76" y="450"/>
                      <a:pt x="122" y="385"/>
                    </a:cubicBezTo>
                    <a:cubicBezTo>
                      <a:pt x="174" y="310"/>
                      <a:pt x="231" y="239"/>
                      <a:pt x="297" y="175"/>
                    </a:cubicBezTo>
                    <a:cubicBezTo>
                      <a:pt x="306" y="166"/>
                      <a:pt x="316" y="157"/>
                      <a:pt x="325" y="149"/>
                    </a:cubicBezTo>
                    <a:cubicBezTo>
                      <a:pt x="330" y="145"/>
                      <a:pt x="332" y="142"/>
                      <a:pt x="331" y="135"/>
                    </a:cubicBezTo>
                    <a:cubicBezTo>
                      <a:pt x="327" y="116"/>
                      <a:pt x="327" y="96"/>
                      <a:pt x="332" y="76"/>
                    </a:cubicBezTo>
                    <a:cubicBezTo>
                      <a:pt x="337" y="54"/>
                      <a:pt x="348" y="36"/>
                      <a:pt x="367" y="25"/>
                    </a:cubicBezTo>
                    <a:cubicBezTo>
                      <a:pt x="382" y="16"/>
                      <a:pt x="400" y="10"/>
                      <a:pt x="417" y="3"/>
                    </a:cubicBezTo>
                    <a:cubicBezTo>
                      <a:pt x="423" y="0"/>
                      <a:pt x="427" y="2"/>
                      <a:pt x="429" y="10"/>
                    </a:cubicBezTo>
                    <a:cubicBezTo>
                      <a:pt x="432" y="32"/>
                      <a:pt x="432" y="53"/>
                      <a:pt x="426" y="74"/>
                    </a:cubicBezTo>
                    <a:cubicBezTo>
                      <a:pt x="417" y="104"/>
                      <a:pt x="395" y="122"/>
                      <a:pt x="368" y="134"/>
                    </a:cubicBezTo>
                    <a:cubicBezTo>
                      <a:pt x="365" y="135"/>
                      <a:pt x="363" y="136"/>
                      <a:pt x="360" y="137"/>
                    </a:cubicBezTo>
                    <a:cubicBezTo>
                      <a:pt x="341" y="140"/>
                      <a:pt x="325" y="151"/>
                      <a:pt x="312" y="165"/>
                    </a:cubicBezTo>
                    <a:cubicBezTo>
                      <a:pt x="290" y="187"/>
                      <a:pt x="269" y="210"/>
                      <a:pt x="247" y="232"/>
                    </a:cubicBezTo>
                    <a:cubicBezTo>
                      <a:pt x="247" y="232"/>
                      <a:pt x="247" y="232"/>
                      <a:pt x="247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11" name="Freeform 49"/>
              <p:cNvSpPr/>
              <p:nvPr/>
            </p:nvSpPr>
            <p:spPr bwMode="auto">
              <a:xfrm>
                <a:off x="6696075" y="1724026"/>
                <a:ext cx="84138" cy="98425"/>
              </a:xfrm>
              <a:custGeom>
                <a:avLst/>
                <a:gdLst>
                  <a:gd name="T0" fmla="*/ 4 w 135"/>
                  <a:gd name="T1" fmla="*/ 0 h 157"/>
                  <a:gd name="T2" fmla="*/ 30 w 135"/>
                  <a:gd name="T3" fmla="*/ 26 h 157"/>
                  <a:gd name="T4" fmla="*/ 43 w 135"/>
                  <a:gd name="T5" fmla="*/ 42 h 157"/>
                  <a:gd name="T6" fmla="*/ 70 w 135"/>
                  <a:gd name="T7" fmla="*/ 60 h 157"/>
                  <a:gd name="T8" fmla="*/ 124 w 135"/>
                  <a:gd name="T9" fmla="*/ 98 h 157"/>
                  <a:gd name="T10" fmla="*/ 130 w 135"/>
                  <a:gd name="T11" fmla="*/ 150 h 157"/>
                  <a:gd name="T12" fmla="*/ 120 w 135"/>
                  <a:gd name="T13" fmla="*/ 155 h 157"/>
                  <a:gd name="T14" fmla="*/ 8 w 135"/>
                  <a:gd name="T15" fmla="*/ 45 h 157"/>
                  <a:gd name="T16" fmla="*/ 0 w 135"/>
                  <a:gd name="T17" fmla="*/ 3 h 157"/>
                  <a:gd name="T18" fmla="*/ 4 w 135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57">
                    <a:moveTo>
                      <a:pt x="4" y="0"/>
                    </a:moveTo>
                    <a:cubicBezTo>
                      <a:pt x="13" y="9"/>
                      <a:pt x="21" y="17"/>
                      <a:pt x="30" y="26"/>
                    </a:cubicBezTo>
                    <a:cubicBezTo>
                      <a:pt x="34" y="31"/>
                      <a:pt x="39" y="36"/>
                      <a:pt x="43" y="42"/>
                    </a:cubicBezTo>
                    <a:cubicBezTo>
                      <a:pt x="51" y="50"/>
                      <a:pt x="59" y="57"/>
                      <a:pt x="70" y="60"/>
                    </a:cubicBezTo>
                    <a:cubicBezTo>
                      <a:pt x="92" y="67"/>
                      <a:pt x="112" y="78"/>
                      <a:pt x="124" y="98"/>
                    </a:cubicBezTo>
                    <a:cubicBezTo>
                      <a:pt x="134" y="115"/>
                      <a:pt x="135" y="132"/>
                      <a:pt x="130" y="150"/>
                    </a:cubicBezTo>
                    <a:cubicBezTo>
                      <a:pt x="129" y="157"/>
                      <a:pt x="125" y="156"/>
                      <a:pt x="120" y="155"/>
                    </a:cubicBezTo>
                    <a:cubicBezTo>
                      <a:pt x="64" y="138"/>
                      <a:pt x="25" y="102"/>
                      <a:pt x="8" y="45"/>
                    </a:cubicBezTo>
                    <a:cubicBezTo>
                      <a:pt x="4" y="31"/>
                      <a:pt x="2" y="17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12" name="Freeform 50"/>
              <p:cNvSpPr/>
              <p:nvPr/>
            </p:nvSpPr>
            <p:spPr bwMode="auto">
              <a:xfrm>
                <a:off x="6384925" y="1462088"/>
                <a:ext cx="107950" cy="80963"/>
              </a:xfrm>
              <a:custGeom>
                <a:avLst/>
                <a:gdLst>
                  <a:gd name="T0" fmla="*/ 0 w 170"/>
                  <a:gd name="T1" fmla="*/ 8 h 129"/>
                  <a:gd name="T2" fmla="*/ 170 w 170"/>
                  <a:gd name="T3" fmla="*/ 114 h 129"/>
                  <a:gd name="T4" fmla="*/ 89 w 170"/>
                  <a:gd name="T5" fmla="*/ 100 h 129"/>
                  <a:gd name="T6" fmla="*/ 70 w 170"/>
                  <a:gd name="T7" fmla="*/ 71 h 129"/>
                  <a:gd name="T8" fmla="*/ 43 w 170"/>
                  <a:gd name="T9" fmla="*/ 42 h 129"/>
                  <a:gd name="T10" fmla="*/ 10 w 170"/>
                  <a:gd name="T11" fmla="*/ 19 h 129"/>
                  <a:gd name="T12" fmla="*/ 0 w 170"/>
                  <a:gd name="T13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29">
                    <a:moveTo>
                      <a:pt x="0" y="8"/>
                    </a:moveTo>
                    <a:cubicBezTo>
                      <a:pt x="77" y="0"/>
                      <a:pt x="150" y="44"/>
                      <a:pt x="170" y="114"/>
                    </a:cubicBezTo>
                    <a:cubicBezTo>
                      <a:pt x="145" y="129"/>
                      <a:pt x="110" y="124"/>
                      <a:pt x="89" y="100"/>
                    </a:cubicBezTo>
                    <a:cubicBezTo>
                      <a:pt x="81" y="91"/>
                      <a:pt x="74" y="81"/>
                      <a:pt x="70" y="71"/>
                    </a:cubicBezTo>
                    <a:cubicBezTo>
                      <a:pt x="64" y="58"/>
                      <a:pt x="54" y="50"/>
                      <a:pt x="43" y="42"/>
                    </a:cubicBezTo>
                    <a:cubicBezTo>
                      <a:pt x="32" y="35"/>
                      <a:pt x="21" y="27"/>
                      <a:pt x="10" y="19"/>
                    </a:cubicBezTo>
                    <a:cubicBezTo>
                      <a:pt x="7" y="17"/>
                      <a:pt x="4" y="1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13" name="Freeform 51"/>
              <p:cNvSpPr/>
              <p:nvPr/>
            </p:nvSpPr>
            <p:spPr bwMode="auto">
              <a:xfrm>
                <a:off x="6626225" y="976313"/>
                <a:ext cx="123825" cy="55563"/>
              </a:xfrm>
              <a:custGeom>
                <a:avLst/>
                <a:gdLst>
                  <a:gd name="T0" fmla="*/ 0 w 198"/>
                  <a:gd name="T1" fmla="*/ 59 h 89"/>
                  <a:gd name="T2" fmla="*/ 0 w 198"/>
                  <a:gd name="T3" fmla="*/ 59 h 89"/>
                  <a:gd name="T4" fmla="*/ 38 w 198"/>
                  <a:gd name="T5" fmla="*/ 31 h 89"/>
                  <a:gd name="T6" fmla="*/ 198 w 198"/>
                  <a:gd name="T7" fmla="*/ 29 h 89"/>
                  <a:gd name="T8" fmla="*/ 180 w 198"/>
                  <a:gd name="T9" fmla="*/ 36 h 89"/>
                  <a:gd name="T10" fmla="*/ 139 w 198"/>
                  <a:gd name="T11" fmla="*/ 45 h 89"/>
                  <a:gd name="T12" fmla="*/ 110 w 198"/>
                  <a:gd name="T13" fmla="*/ 61 h 89"/>
                  <a:gd name="T14" fmla="*/ 47 w 198"/>
                  <a:gd name="T15" fmla="*/ 88 h 89"/>
                  <a:gd name="T16" fmla="*/ 2 w 198"/>
                  <a:gd name="T17" fmla="*/ 67 h 89"/>
                  <a:gd name="T18" fmla="*/ 0 w 198"/>
                  <a:gd name="T19" fmla="*/ 5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89">
                    <a:moveTo>
                      <a:pt x="0" y="5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13" y="50"/>
                      <a:pt x="24" y="40"/>
                      <a:pt x="38" y="31"/>
                    </a:cubicBezTo>
                    <a:cubicBezTo>
                      <a:pt x="87" y="0"/>
                      <a:pt x="150" y="3"/>
                      <a:pt x="198" y="29"/>
                    </a:cubicBezTo>
                    <a:cubicBezTo>
                      <a:pt x="191" y="32"/>
                      <a:pt x="186" y="35"/>
                      <a:pt x="180" y="36"/>
                    </a:cubicBezTo>
                    <a:cubicBezTo>
                      <a:pt x="167" y="40"/>
                      <a:pt x="153" y="43"/>
                      <a:pt x="139" y="45"/>
                    </a:cubicBezTo>
                    <a:cubicBezTo>
                      <a:pt x="128" y="47"/>
                      <a:pt x="119" y="53"/>
                      <a:pt x="110" y="61"/>
                    </a:cubicBezTo>
                    <a:cubicBezTo>
                      <a:pt x="93" y="77"/>
                      <a:pt x="72" y="89"/>
                      <a:pt x="47" y="88"/>
                    </a:cubicBezTo>
                    <a:cubicBezTo>
                      <a:pt x="29" y="87"/>
                      <a:pt x="15" y="78"/>
                      <a:pt x="2" y="67"/>
                    </a:cubicBezTo>
                    <a:cubicBezTo>
                      <a:pt x="1" y="65"/>
                      <a:pt x="1" y="62"/>
                      <a:pt x="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14" name="Freeform 52"/>
              <p:cNvSpPr/>
              <p:nvPr/>
            </p:nvSpPr>
            <p:spPr bwMode="auto">
              <a:xfrm>
                <a:off x="6527800" y="1514476"/>
                <a:ext cx="53975" cy="125413"/>
              </a:xfrm>
              <a:custGeom>
                <a:avLst/>
                <a:gdLst>
                  <a:gd name="T0" fmla="*/ 44 w 84"/>
                  <a:gd name="T1" fmla="*/ 0 h 200"/>
                  <a:gd name="T2" fmla="*/ 49 w 84"/>
                  <a:gd name="T3" fmla="*/ 43 h 200"/>
                  <a:gd name="T4" fmla="*/ 65 w 84"/>
                  <a:gd name="T5" fmla="*/ 94 h 200"/>
                  <a:gd name="T6" fmla="*/ 81 w 84"/>
                  <a:gd name="T7" fmla="*/ 152 h 200"/>
                  <a:gd name="T8" fmla="*/ 58 w 84"/>
                  <a:gd name="T9" fmla="*/ 195 h 200"/>
                  <a:gd name="T10" fmla="*/ 44 w 84"/>
                  <a:gd name="T11" fmla="*/ 193 h 200"/>
                  <a:gd name="T12" fmla="*/ 23 w 84"/>
                  <a:gd name="T13" fmla="*/ 32 h 200"/>
                  <a:gd name="T14" fmla="*/ 39 w 84"/>
                  <a:gd name="T15" fmla="*/ 0 h 200"/>
                  <a:gd name="T16" fmla="*/ 44 w 84"/>
                  <a:gd name="T1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00">
                    <a:moveTo>
                      <a:pt x="44" y="0"/>
                    </a:moveTo>
                    <a:cubicBezTo>
                      <a:pt x="46" y="15"/>
                      <a:pt x="49" y="29"/>
                      <a:pt x="49" y="43"/>
                    </a:cubicBezTo>
                    <a:cubicBezTo>
                      <a:pt x="50" y="61"/>
                      <a:pt x="53" y="78"/>
                      <a:pt x="65" y="94"/>
                    </a:cubicBezTo>
                    <a:cubicBezTo>
                      <a:pt x="77" y="111"/>
                      <a:pt x="84" y="130"/>
                      <a:pt x="81" y="152"/>
                    </a:cubicBezTo>
                    <a:cubicBezTo>
                      <a:pt x="79" y="169"/>
                      <a:pt x="70" y="183"/>
                      <a:pt x="58" y="195"/>
                    </a:cubicBezTo>
                    <a:cubicBezTo>
                      <a:pt x="52" y="200"/>
                      <a:pt x="49" y="199"/>
                      <a:pt x="44" y="193"/>
                    </a:cubicBezTo>
                    <a:cubicBezTo>
                      <a:pt x="8" y="143"/>
                      <a:pt x="0" y="90"/>
                      <a:pt x="23" y="32"/>
                    </a:cubicBezTo>
                    <a:cubicBezTo>
                      <a:pt x="27" y="21"/>
                      <a:pt x="34" y="11"/>
                      <a:pt x="39" y="0"/>
                    </a:cubicBezTo>
                    <a:cubicBezTo>
                      <a:pt x="41" y="0"/>
                      <a:pt x="42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15" name="Freeform 53"/>
              <p:cNvSpPr/>
              <p:nvPr/>
            </p:nvSpPr>
            <p:spPr bwMode="auto">
              <a:xfrm>
                <a:off x="6764338" y="1865313"/>
                <a:ext cx="120650" cy="53975"/>
              </a:xfrm>
              <a:custGeom>
                <a:avLst/>
                <a:gdLst>
                  <a:gd name="T0" fmla="*/ 192 w 192"/>
                  <a:gd name="T1" fmla="*/ 34 h 87"/>
                  <a:gd name="T2" fmla="*/ 117 w 192"/>
                  <a:gd name="T3" fmla="*/ 83 h 87"/>
                  <a:gd name="T4" fmla="*/ 93 w 192"/>
                  <a:gd name="T5" fmla="*/ 78 h 87"/>
                  <a:gd name="T6" fmla="*/ 47 w 192"/>
                  <a:gd name="T7" fmla="*/ 79 h 87"/>
                  <a:gd name="T8" fmla="*/ 11 w 192"/>
                  <a:gd name="T9" fmla="*/ 86 h 87"/>
                  <a:gd name="T10" fmla="*/ 0 w 192"/>
                  <a:gd name="T11" fmla="*/ 85 h 87"/>
                  <a:gd name="T12" fmla="*/ 192 w 192"/>
                  <a:gd name="T13" fmla="*/ 3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87">
                    <a:moveTo>
                      <a:pt x="192" y="34"/>
                    </a:moveTo>
                    <a:cubicBezTo>
                      <a:pt x="180" y="69"/>
                      <a:pt x="154" y="86"/>
                      <a:pt x="117" y="83"/>
                    </a:cubicBezTo>
                    <a:cubicBezTo>
                      <a:pt x="109" y="82"/>
                      <a:pt x="100" y="81"/>
                      <a:pt x="93" y="78"/>
                    </a:cubicBezTo>
                    <a:cubicBezTo>
                      <a:pt x="77" y="71"/>
                      <a:pt x="62" y="75"/>
                      <a:pt x="47" y="79"/>
                    </a:cubicBezTo>
                    <a:cubicBezTo>
                      <a:pt x="35" y="81"/>
                      <a:pt x="23" y="84"/>
                      <a:pt x="11" y="86"/>
                    </a:cubicBezTo>
                    <a:cubicBezTo>
                      <a:pt x="8" y="87"/>
                      <a:pt x="4" y="86"/>
                      <a:pt x="0" y="85"/>
                    </a:cubicBezTo>
                    <a:cubicBezTo>
                      <a:pt x="26" y="30"/>
                      <a:pt x="139" y="0"/>
                      <a:pt x="19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16" name="Freeform 54"/>
              <p:cNvSpPr/>
              <p:nvPr/>
            </p:nvSpPr>
            <p:spPr bwMode="auto">
              <a:xfrm>
                <a:off x="6511925" y="1112838"/>
                <a:ext cx="85725" cy="95250"/>
              </a:xfrm>
              <a:custGeom>
                <a:avLst/>
                <a:gdLst>
                  <a:gd name="T0" fmla="*/ 123 w 137"/>
                  <a:gd name="T1" fmla="*/ 2 h 151"/>
                  <a:gd name="T2" fmla="*/ 137 w 137"/>
                  <a:gd name="T3" fmla="*/ 0 h 151"/>
                  <a:gd name="T4" fmla="*/ 128 w 137"/>
                  <a:gd name="T5" fmla="*/ 16 h 151"/>
                  <a:gd name="T6" fmla="*/ 100 w 137"/>
                  <a:gd name="T7" fmla="*/ 49 h 151"/>
                  <a:gd name="T8" fmla="*/ 87 w 137"/>
                  <a:gd name="T9" fmla="*/ 76 h 151"/>
                  <a:gd name="T10" fmla="*/ 56 w 137"/>
                  <a:gd name="T11" fmla="*/ 135 h 151"/>
                  <a:gd name="T12" fmla="*/ 0 w 137"/>
                  <a:gd name="T13" fmla="*/ 147 h 151"/>
                  <a:gd name="T14" fmla="*/ 29 w 137"/>
                  <a:gd name="T15" fmla="*/ 64 h 151"/>
                  <a:gd name="T16" fmla="*/ 114 w 137"/>
                  <a:gd name="T17" fmla="*/ 5 h 151"/>
                  <a:gd name="T18" fmla="*/ 124 w 137"/>
                  <a:gd name="T19" fmla="*/ 1 h 151"/>
                  <a:gd name="T20" fmla="*/ 123 w 137"/>
                  <a:gd name="T21" fmla="*/ 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51">
                    <a:moveTo>
                      <a:pt x="123" y="2"/>
                    </a:moveTo>
                    <a:cubicBezTo>
                      <a:pt x="127" y="1"/>
                      <a:pt x="131" y="1"/>
                      <a:pt x="137" y="0"/>
                    </a:cubicBezTo>
                    <a:cubicBezTo>
                      <a:pt x="134" y="7"/>
                      <a:pt x="132" y="12"/>
                      <a:pt x="128" y="16"/>
                    </a:cubicBezTo>
                    <a:cubicBezTo>
                      <a:pt x="119" y="27"/>
                      <a:pt x="110" y="38"/>
                      <a:pt x="100" y="49"/>
                    </a:cubicBezTo>
                    <a:cubicBezTo>
                      <a:pt x="93" y="57"/>
                      <a:pt x="89" y="66"/>
                      <a:pt x="87" y="76"/>
                    </a:cubicBezTo>
                    <a:cubicBezTo>
                      <a:pt x="83" y="99"/>
                      <a:pt x="75" y="120"/>
                      <a:pt x="56" y="135"/>
                    </a:cubicBezTo>
                    <a:cubicBezTo>
                      <a:pt x="39" y="148"/>
                      <a:pt x="21" y="151"/>
                      <a:pt x="0" y="147"/>
                    </a:cubicBezTo>
                    <a:cubicBezTo>
                      <a:pt x="1" y="116"/>
                      <a:pt x="12" y="89"/>
                      <a:pt x="29" y="64"/>
                    </a:cubicBezTo>
                    <a:cubicBezTo>
                      <a:pt x="50" y="35"/>
                      <a:pt x="79" y="16"/>
                      <a:pt x="114" y="5"/>
                    </a:cubicBezTo>
                    <a:cubicBezTo>
                      <a:pt x="117" y="4"/>
                      <a:pt x="120" y="3"/>
                      <a:pt x="124" y="1"/>
                    </a:cubicBezTo>
                    <a:lnTo>
                      <a:pt x="1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17" name="Freeform 55"/>
              <p:cNvSpPr/>
              <p:nvPr/>
            </p:nvSpPr>
            <p:spPr bwMode="auto">
              <a:xfrm>
                <a:off x="6486525" y="1398588"/>
                <a:ext cx="50800" cy="123825"/>
              </a:xfrm>
              <a:custGeom>
                <a:avLst/>
                <a:gdLst>
                  <a:gd name="T0" fmla="*/ 37 w 81"/>
                  <a:gd name="T1" fmla="*/ 198 h 198"/>
                  <a:gd name="T2" fmla="*/ 63 w 81"/>
                  <a:gd name="T3" fmla="*/ 0 h 198"/>
                  <a:gd name="T4" fmla="*/ 64 w 81"/>
                  <a:gd name="T5" fmla="*/ 37 h 198"/>
                  <a:gd name="T6" fmla="*/ 62 w 81"/>
                  <a:gd name="T7" fmla="*/ 60 h 198"/>
                  <a:gd name="T8" fmla="*/ 67 w 81"/>
                  <a:gd name="T9" fmla="*/ 91 h 198"/>
                  <a:gd name="T10" fmla="*/ 78 w 81"/>
                  <a:gd name="T11" fmla="*/ 148 h 198"/>
                  <a:gd name="T12" fmla="*/ 37 w 81"/>
                  <a:gd name="T13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8">
                    <a:moveTo>
                      <a:pt x="37" y="198"/>
                    </a:moveTo>
                    <a:cubicBezTo>
                      <a:pt x="0" y="142"/>
                      <a:pt x="4" y="57"/>
                      <a:pt x="63" y="0"/>
                    </a:cubicBezTo>
                    <a:cubicBezTo>
                      <a:pt x="68" y="13"/>
                      <a:pt x="65" y="25"/>
                      <a:pt x="64" y="37"/>
                    </a:cubicBezTo>
                    <a:cubicBezTo>
                      <a:pt x="64" y="45"/>
                      <a:pt x="62" y="52"/>
                      <a:pt x="62" y="60"/>
                    </a:cubicBezTo>
                    <a:cubicBezTo>
                      <a:pt x="61" y="71"/>
                      <a:pt x="62" y="81"/>
                      <a:pt x="67" y="91"/>
                    </a:cubicBezTo>
                    <a:cubicBezTo>
                      <a:pt x="76" y="109"/>
                      <a:pt x="81" y="128"/>
                      <a:pt x="78" y="148"/>
                    </a:cubicBezTo>
                    <a:cubicBezTo>
                      <a:pt x="74" y="173"/>
                      <a:pt x="59" y="188"/>
                      <a:pt x="3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18" name="Freeform 56"/>
              <p:cNvSpPr/>
              <p:nvPr/>
            </p:nvSpPr>
            <p:spPr bwMode="auto">
              <a:xfrm>
                <a:off x="6486525" y="1200151"/>
                <a:ext cx="77788" cy="103188"/>
              </a:xfrm>
              <a:custGeom>
                <a:avLst/>
                <a:gdLst>
                  <a:gd name="T0" fmla="*/ 5 w 123"/>
                  <a:gd name="T1" fmla="*/ 161 h 163"/>
                  <a:gd name="T2" fmla="*/ 123 w 123"/>
                  <a:gd name="T3" fmla="*/ 0 h 163"/>
                  <a:gd name="T4" fmla="*/ 118 w 123"/>
                  <a:gd name="T5" fmla="*/ 15 h 163"/>
                  <a:gd name="T6" fmla="*/ 104 w 123"/>
                  <a:gd name="T7" fmla="*/ 36 h 163"/>
                  <a:gd name="T8" fmla="*/ 81 w 123"/>
                  <a:gd name="T9" fmla="*/ 93 h 163"/>
                  <a:gd name="T10" fmla="*/ 52 w 123"/>
                  <a:gd name="T11" fmla="*/ 150 h 163"/>
                  <a:gd name="T12" fmla="*/ 5 w 123"/>
                  <a:gd name="T13" fmla="*/ 16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63">
                    <a:moveTo>
                      <a:pt x="5" y="161"/>
                    </a:moveTo>
                    <a:cubicBezTo>
                      <a:pt x="0" y="88"/>
                      <a:pt x="49" y="21"/>
                      <a:pt x="123" y="0"/>
                    </a:cubicBezTo>
                    <a:cubicBezTo>
                      <a:pt x="121" y="6"/>
                      <a:pt x="120" y="11"/>
                      <a:pt x="118" y="15"/>
                    </a:cubicBezTo>
                    <a:cubicBezTo>
                      <a:pt x="114" y="22"/>
                      <a:pt x="109" y="29"/>
                      <a:pt x="104" y="36"/>
                    </a:cubicBezTo>
                    <a:cubicBezTo>
                      <a:pt x="91" y="53"/>
                      <a:pt x="82" y="71"/>
                      <a:pt x="81" y="93"/>
                    </a:cubicBezTo>
                    <a:cubicBezTo>
                      <a:pt x="80" y="116"/>
                      <a:pt x="71" y="136"/>
                      <a:pt x="52" y="150"/>
                    </a:cubicBezTo>
                    <a:cubicBezTo>
                      <a:pt x="39" y="160"/>
                      <a:pt x="23" y="163"/>
                      <a:pt x="5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19" name="Freeform 57"/>
              <p:cNvSpPr/>
              <p:nvPr/>
            </p:nvSpPr>
            <p:spPr bwMode="auto">
              <a:xfrm>
                <a:off x="6808788" y="1768476"/>
                <a:ext cx="84138" cy="98425"/>
              </a:xfrm>
              <a:custGeom>
                <a:avLst/>
                <a:gdLst>
                  <a:gd name="T0" fmla="*/ 3 w 133"/>
                  <a:gd name="T1" fmla="*/ 0 h 157"/>
                  <a:gd name="T2" fmla="*/ 29 w 133"/>
                  <a:gd name="T3" fmla="*/ 26 h 157"/>
                  <a:gd name="T4" fmla="*/ 41 w 133"/>
                  <a:gd name="T5" fmla="*/ 40 h 157"/>
                  <a:gd name="T6" fmla="*/ 72 w 133"/>
                  <a:gd name="T7" fmla="*/ 61 h 157"/>
                  <a:gd name="T8" fmla="*/ 127 w 133"/>
                  <a:gd name="T9" fmla="*/ 106 h 157"/>
                  <a:gd name="T10" fmla="*/ 130 w 133"/>
                  <a:gd name="T11" fmla="*/ 148 h 157"/>
                  <a:gd name="T12" fmla="*/ 119 w 133"/>
                  <a:gd name="T13" fmla="*/ 155 h 157"/>
                  <a:gd name="T14" fmla="*/ 4 w 133"/>
                  <a:gd name="T15" fmla="*/ 31 h 157"/>
                  <a:gd name="T16" fmla="*/ 0 w 133"/>
                  <a:gd name="T17" fmla="*/ 5 h 157"/>
                  <a:gd name="T18" fmla="*/ 0 w 133"/>
                  <a:gd name="T19" fmla="*/ 3 h 157"/>
                  <a:gd name="T20" fmla="*/ 3 w 133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57">
                    <a:moveTo>
                      <a:pt x="3" y="0"/>
                    </a:moveTo>
                    <a:cubicBezTo>
                      <a:pt x="12" y="9"/>
                      <a:pt x="20" y="17"/>
                      <a:pt x="29" y="26"/>
                    </a:cubicBezTo>
                    <a:cubicBezTo>
                      <a:pt x="33" y="30"/>
                      <a:pt x="37" y="35"/>
                      <a:pt x="41" y="40"/>
                    </a:cubicBezTo>
                    <a:cubicBezTo>
                      <a:pt x="49" y="50"/>
                      <a:pt x="59" y="57"/>
                      <a:pt x="72" y="61"/>
                    </a:cubicBezTo>
                    <a:cubicBezTo>
                      <a:pt x="96" y="69"/>
                      <a:pt x="117" y="82"/>
                      <a:pt x="127" y="106"/>
                    </a:cubicBezTo>
                    <a:cubicBezTo>
                      <a:pt x="133" y="120"/>
                      <a:pt x="133" y="134"/>
                      <a:pt x="130" y="148"/>
                    </a:cubicBezTo>
                    <a:cubicBezTo>
                      <a:pt x="129" y="155"/>
                      <a:pt x="126" y="157"/>
                      <a:pt x="119" y="155"/>
                    </a:cubicBezTo>
                    <a:cubicBezTo>
                      <a:pt x="57" y="136"/>
                      <a:pt x="18" y="95"/>
                      <a:pt x="4" y="31"/>
                    </a:cubicBezTo>
                    <a:cubicBezTo>
                      <a:pt x="2" y="23"/>
                      <a:pt x="1" y="14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0" name="Freeform 58"/>
              <p:cNvSpPr/>
              <p:nvPr/>
            </p:nvSpPr>
            <p:spPr bwMode="auto">
              <a:xfrm>
                <a:off x="6511925" y="976313"/>
                <a:ext cx="46038" cy="125413"/>
              </a:xfrm>
              <a:custGeom>
                <a:avLst/>
                <a:gdLst>
                  <a:gd name="T0" fmla="*/ 29 w 75"/>
                  <a:gd name="T1" fmla="*/ 0 h 199"/>
                  <a:gd name="T2" fmla="*/ 72 w 75"/>
                  <a:gd name="T3" fmla="*/ 98 h 199"/>
                  <a:gd name="T4" fmla="*/ 52 w 75"/>
                  <a:gd name="T5" fmla="*/ 191 h 199"/>
                  <a:gd name="T6" fmla="*/ 37 w 75"/>
                  <a:gd name="T7" fmla="*/ 194 h 199"/>
                  <a:gd name="T8" fmla="*/ 11 w 75"/>
                  <a:gd name="T9" fmla="*/ 111 h 199"/>
                  <a:gd name="T10" fmla="*/ 17 w 75"/>
                  <a:gd name="T11" fmla="*/ 96 h 199"/>
                  <a:gd name="T12" fmla="*/ 25 w 75"/>
                  <a:gd name="T13" fmla="*/ 37 h 199"/>
                  <a:gd name="T14" fmla="*/ 24 w 75"/>
                  <a:gd name="T15" fmla="*/ 1 h 199"/>
                  <a:gd name="T16" fmla="*/ 29 w 75"/>
                  <a:gd name="T1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99">
                    <a:moveTo>
                      <a:pt x="29" y="0"/>
                    </a:moveTo>
                    <a:cubicBezTo>
                      <a:pt x="53" y="28"/>
                      <a:pt x="69" y="60"/>
                      <a:pt x="72" y="98"/>
                    </a:cubicBezTo>
                    <a:cubicBezTo>
                      <a:pt x="75" y="131"/>
                      <a:pt x="68" y="162"/>
                      <a:pt x="52" y="191"/>
                    </a:cubicBezTo>
                    <a:cubicBezTo>
                      <a:pt x="47" y="199"/>
                      <a:pt x="43" y="198"/>
                      <a:pt x="37" y="194"/>
                    </a:cubicBezTo>
                    <a:cubicBezTo>
                      <a:pt x="10" y="177"/>
                      <a:pt x="0" y="146"/>
                      <a:pt x="11" y="111"/>
                    </a:cubicBezTo>
                    <a:cubicBezTo>
                      <a:pt x="12" y="106"/>
                      <a:pt x="14" y="100"/>
                      <a:pt x="17" y="96"/>
                    </a:cubicBezTo>
                    <a:cubicBezTo>
                      <a:pt x="30" y="78"/>
                      <a:pt x="26" y="57"/>
                      <a:pt x="25" y="37"/>
                    </a:cubicBezTo>
                    <a:cubicBezTo>
                      <a:pt x="24" y="25"/>
                      <a:pt x="24" y="13"/>
                      <a:pt x="24" y="1"/>
                    </a:cubicBezTo>
                    <a:cubicBezTo>
                      <a:pt x="26" y="0"/>
                      <a:pt x="27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1" name="Freeform 59"/>
              <p:cNvSpPr/>
              <p:nvPr/>
            </p:nvSpPr>
            <p:spPr bwMode="auto">
              <a:xfrm>
                <a:off x="6408738" y="1193801"/>
                <a:ext cx="65088" cy="109538"/>
              </a:xfrm>
              <a:custGeom>
                <a:avLst/>
                <a:gdLst>
                  <a:gd name="T0" fmla="*/ 2 w 105"/>
                  <a:gd name="T1" fmla="*/ 0 h 175"/>
                  <a:gd name="T2" fmla="*/ 64 w 105"/>
                  <a:gd name="T3" fmla="*/ 44 h 175"/>
                  <a:gd name="T4" fmla="*/ 101 w 105"/>
                  <a:gd name="T5" fmla="*/ 165 h 175"/>
                  <a:gd name="T6" fmla="*/ 91 w 105"/>
                  <a:gd name="T7" fmla="*/ 173 h 175"/>
                  <a:gd name="T8" fmla="*/ 31 w 105"/>
                  <a:gd name="T9" fmla="*/ 107 h 175"/>
                  <a:gd name="T10" fmla="*/ 31 w 105"/>
                  <a:gd name="T11" fmla="*/ 80 h 175"/>
                  <a:gd name="T12" fmla="*/ 26 w 105"/>
                  <a:gd name="T13" fmla="*/ 59 h 175"/>
                  <a:gd name="T14" fmla="*/ 7 w 105"/>
                  <a:gd name="T15" fmla="*/ 23 h 175"/>
                  <a:gd name="T16" fmla="*/ 0 w 105"/>
                  <a:gd name="T17" fmla="*/ 1 h 175"/>
                  <a:gd name="T18" fmla="*/ 2 w 105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75">
                    <a:moveTo>
                      <a:pt x="2" y="0"/>
                    </a:moveTo>
                    <a:cubicBezTo>
                      <a:pt x="26" y="10"/>
                      <a:pt x="47" y="25"/>
                      <a:pt x="64" y="44"/>
                    </a:cubicBezTo>
                    <a:cubicBezTo>
                      <a:pt x="94" y="79"/>
                      <a:pt x="105" y="120"/>
                      <a:pt x="101" y="165"/>
                    </a:cubicBezTo>
                    <a:cubicBezTo>
                      <a:pt x="101" y="172"/>
                      <a:pt x="99" y="175"/>
                      <a:pt x="91" y="173"/>
                    </a:cubicBezTo>
                    <a:cubicBezTo>
                      <a:pt x="56" y="168"/>
                      <a:pt x="35" y="144"/>
                      <a:pt x="31" y="107"/>
                    </a:cubicBezTo>
                    <a:cubicBezTo>
                      <a:pt x="31" y="98"/>
                      <a:pt x="32" y="89"/>
                      <a:pt x="31" y="80"/>
                    </a:cubicBezTo>
                    <a:cubicBezTo>
                      <a:pt x="30" y="73"/>
                      <a:pt x="29" y="65"/>
                      <a:pt x="26" y="59"/>
                    </a:cubicBezTo>
                    <a:cubicBezTo>
                      <a:pt x="20" y="46"/>
                      <a:pt x="13" y="35"/>
                      <a:pt x="7" y="23"/>
                    </a:cubicBezTo>
                    <a:cubicBezTo>
                      <a:pt x="4" y="16"/>
                      <a:pt x="2" y="9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2" name="Freeform 60"/>
              <p:cNvSpPr/>
              <p:nvPr/>
            </p:nvSpPr>
            <p:spPr bwMode="auto">
              <a:xfrm>
                <a:off x="6427788" y="1592263"/>
                <a:ext cx="117475" cy="73025"/>
              </a:xfrm>
              <a:custGeom>
                <a:avLst/>
                <a:gdLst>
                  <a:gd name="T0" fmla="*/ 0 w 187"/>
                  <a:gd name="T1" fmla="*/ 23 h 117"/>
                  <a:gd name="T2" fmla="*/ 187 w 187"/>
                  <a:gd name="T3" fmla="*/ 96 h 117"/>
                  <a:gd name="T4" fmla="*/ 107 w 187"/>
                  <a:gd name="T5" fmla="*/ 99 h 117"/>
                  <a:gd name="T6" fmla="*/ 80 w 187"/>
                  <a:gd name="T7" fmla="*/ 72 h 117"/>
                  <a:gd name="T8" fmla="*/ 48 w 187"/>
                  <a:gd name="T9" fmla="*/ 48 h 117"/>
                  <a:gd name="T10" fmla="*/ 13 w 187"/>
                  <a:gd name="T11" fmla="*/ 32 h 117"/>
                  <a:gd name="T12" fmla="*/ 0 w 187"/>
                  <a:gd name="T13" fmla="*/ 2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17">
                    <a:moveTo>
                      <a:pt x="0" y="23"/>
                    </a:moveTo>
                    <a:cubicBezTo>
                      <a:pt x="77" y="0"/>
                      <a:pt x="154" y="34"/>
                      <a:pt x="187" y="96"/>
                    </a:cubicBezTo>
                    <a:cubicBezTo>
                      <a:pt x="167" y="115"/>
                      <a:pt x="131" y="117"/>
                      <a:pt x="107" y="99"/>
                    </a:cubicBezTo>
                    <a:cubicBezTo>
                      <a:pt x="97" y="91"/>
                      <a:pt x="87" y="82"/>
                      <a:pt x="80" y="72"/>
                    </a:cubicBezTo>
                    <a:cubicBezTo>
                      <a:pt x="71" y="60"/>
                      <a:pt x="60" y="54"/>
                      <a:pt x="48" y="48"/>
                    </a:cubicBezTo>
                    <a:cubicBezTo>
                      <a:pt x="36" y="43"/>
                      <a:pt x="24" y="38"/>
                      <a:pt x="13" y="32"/>
                    </a:cubicBezTo>
                    <a:cubicBezTo>
                      <a:pt x="9" y="30"/>
                      <a:pt x="5" y="27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3" name="Freeform 61"/>
              <p:cNvSpPr/>
              <p:nvPr/>
            </p:nvSpPr>
            <p:spPr bwMode="auto">
              <a:xfrm>
                <a:off x="6589713" y="1628776"/>
                <a:ext cx="71438" cy="114300"/>
              </a:xfrm>
              <a:custGeom>
                <a:avLst/>
                <a:gdLst>
                  <a:gd name="T0" fmla="*/ 103 w 116"/>
                  <a:gd name="T1" fmla="*/ 183 h 183"/>
                  <a:gd name="T2" fmla="*/ 17 w 116"/>
                  <a:gd name="T3" fmla="*/ 0 h 183"/>
                  <a:gd name="T4" fmla="*/ 31 w 116"/>
                  <a:gd name="T5" fmla="*/ 20 h 183"/>
                  <a:gd name="T6" fmla="*/ 40 w 116"/>
                  <a:gd name="T7" fmla="*/ 36 h 183"/>
                  <a:gd name="T8" fmla="*/ 78 w 116"/>
                  <a:gd name="T9" fmla="*/ 82 h 183"/>
                  <a:gd name="T10" fmla="*/ 115 w 116"/>
                  <a:gd name="T11" fmla="*/ 139 h 183"/>
                  <a:gd name="T12" fmla="*/ 103 w 116"/>
                  <a:gd name="T13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83">
                    <a:moveTo>
                      <a:pt x="103" y="183"/>
                    </a:moveTo>
                    <a:cubicBezTo>
                      <a:pt x="37" y="153"/>
                      <a:pt x="0" y="81"/>
                      <a:pt x="17" y="0"/>
                    </a:cubicBezTo>
                    <a:cubicBezTo>
                      <a:pt x="23" y="8"/>
                      <a:pt x="27" y="13"/>
                      <a:pt x="31" y="20"/>
                    </a:cubicBezTo>
                    <a:cubicBezTo>
                      <a:pt x="35" y="25"/>
                      <a:pt x="37" y="30"/>
                      <a:pt x="40" y="36"/>
                    </a:cubicBezTo>
                    <a:cubicBezTo>
                      <a:pt x="48" y="55"/>
                      <a:pt x="59" y="70"/>
                      <a:pt x="78" y="82"/>
                    </a:cubicBezTo>
                    <a:cubicBezTo>
                      <a:pt x="98" y="94"/>
                      <a:pt x="113" y="114"/>
                      <a:pt x="115" y="139"/>
                    </a:cubicBezTo>
                    <a:cubicBezTo>
                      <a:pt x="116" y="155"/>
                      <a:pt x="111" y="169"/>
                      <a:pt x="103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4" name="Freeform 62"/>
              <p:cNvSpPr/>
              <p:nvPr/>
            </p:nvSpPr>
            <p:spPr bwMode="auto">
              <a:xfrm>
                <a:off x="6442075" y="1087438"/>
                <a:ext cx="58738" cy="117475"/>
              </a:xfrm>
              <a:custGeom>
                <a:avLst/>
                <a:gdLst>
                  <a:gd name="T0" fmla="*/ 3 w 92"/>
                  <a:gd name="T1" fmla="*/ 0 h 185"/>
                  <a:gd name="T2" fmla="*/ 47 w 92"/>
                  <a:gd name="T3" fmla="*/ 37 h 185"/>
                  <a:gd name="T4" fmla="*/ 81 w 92"/>
                  <a:gd name="T5" fmla="*/ 177 h 185"/>
                  <a:gd name="T6" fmla="*/ 70 w 92"/>
                  <a:gd name="T7" fmla="*/ 183 h 185"/>
                  <a:gd name="T8" fmla="*/ 20 w 92"/>
                  <a:gd name="T9" fmla="*/ 121 h 185"/>
                  <a:gd name="T10" fmla="*/ 22 w 92"/>
                  <a:gd name="T11" fmla="*/ 83 h 185"/>
                  <a:gd name="T12" fmla="*/ 20 w 92"/>
                  <a:gd name="T13" fmla="*/ 64 h 185"/>
                  <a:gd name="T14" fmla="*/ 4 w 92"/>
                  <a:gd name="T15" fmla="*/ 21 h 185"/>
                  <a:gd name="T16" fmla="*/ 0 w 92"/>
                  <a:gd name="T17" fmla="*/ 2 h 185"/>
                  <a:gd name="T18" fmla="*/ 3 w 92"/>
                  <a:gd name="T1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85">
                    <a:moveTo>
                      <a:pt x="3" y="0"/>
                    </a:moveTo>
                    <a:cubicBezTo>
                      <a:pt x="20" y="10"/>
                      <a:pt x="34" y="22"/>
                      <a:pt x="47" y="37"/>
                    </a:cubicBezTo>
                    <a:cubicBezTo>
                      <a:pt x="81" y="78"/>
                      <a:pt x="92" y="125"/>
                      <a:pt x="81" y="177"/>
                    </a:cubicBezTo>
                    <a:cubicBezTo>
                      <a:pt x="80" y="184"/>
                      <a:pt x="77" y="185"/>
                      <a:pt x="70" y="183"/>
                    </a:cubicBezTo>
                    <a:cubicBezTo>
                      <a:pt x="40" y="176"/>
                      <a:pt x="21" y="152"/>
                      <a:pt x="20" y="121"/>
                    </a:cubicBezTo>
                    <a:cubicBezTo>
                      <a:pt x="19" y="108"/>
                      <a:pt x="22" y="95"/>
                      <a:pt x="22" y="83"/>
                    </a:cubicBezTo>
                    <a:cubicBezTo>
                      <a:pt x="22" y="76"/>
                      <a:pt x="22" y="70"/>
                      <a:pt x="20" y="64"/>
                    </a:cubicBezTo>
                    <a:cubicBezTo>
                      <a:pt x="15" y="49"/>
                      <a:pt x="9" y="36"/>
                      <a:pt x="4" y="21"/>
                    </a:cubicBezTo>
                    <a:cubicBezTo>
                      <a:pt x="2" y="15"/>
                      <a:pt x="2" y="8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5" name="Freeform 63"/>
              <p:cNvSpPr/>
              <p:nvPr/>
            </p:nvSpPr>
            <p:spPr bwMode="auto">
              <a:xfrm>
                <a:off x="6557963" y="1044576"/>
                <a:ext cx="109538" cy="69850"/>
              </a:xfrm>
              <a:custGeom>
                <a:avLst/>
                <a:gdLst>
                  <a:gd name="T0" fmla="*/ 49 w 174"/>
                  <a:gd name="T1" fmla="*/ 110 h 111"/>
                  <a:gd name="T2" fmla="*/ 7 w 174"/>
                  <a:gd name="T3" fmla="*/ 104 h 111"/>
                  <a:gd name="T4" fmla="*/ 3 w 174"/>
                  <a:gd name="T5" fmla="*/ 94 h 111"/>
                  <a:gd name="T6" fmla="*/ 148 w 174"/>
                  <a:gd name="T7" fmla="*/ 0 h 111"/>
                  <a:gd name="T8" fmla="*/ 173 w 174"/>
                  <a:gd name="T9" fmla="*/ 0 h 111"/>
                  <a:gd name="T10" fmla="*/ 174 w 174"/>
                  <a:gd name="T11" fmla="*/ 3 h 111"/>
                  <a:gd name="T12" fmla="*/ 159 w 174"/>
                  <a:gd name="T13" fmla="*/ 16 h 111"/>
                  <a:gd name="T14" fmla="*/ 122 w 174"/>
                  <a:gd name="T15" fmla="*/ 40 h 111"/>
                  <a:gd name="T16" fmla="*/ 106 w 174"/>
                  <a:gd name="T17" fmla="*/ 57 h 111"/>
                  <a:gd name="T18" fmla="*/ 48 w 174"/>
                  <a:gd name="T19" fmla="*/ 111 h 111"/>
                  <a:gd name="T20" fmla="*/ 49 w 174"/>
                  <a:gd name="T21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111">
                    <a:moveTo>
                      <a:pt x="49" y="110"/>
                    </a:moveTo>
                    <a:cubicBezTo>
                      <a:pt x="35" y="108"/>
                      <a:pt x="21" y="107"/>
                      <a:pt x="7" y="104"/>
                    </a:cubicBezTo>
                    <a:cubicBezTo>
                      <a:pt x="1" y="103"/>
                      <a:pt x="0" y="100"/>
                      <a:pt x="3" y="94"/>
                    </a:cubicBezTo>
                    <a:cubicBezTo>
                      <a:pt x="33" y="34"/>
                      <a:pt x="81" y="1"/>
                      <a:pt x="148" y="0"/>
                    </a:cubicBezTo>
                    <a:cubicBezTo>
                      <a:pt x="157" y="0"/>
                      <a:pt x="165" y="0"/>
                      <a:pt x="173" y="0"/>
                    </a:cubicBezTo>
                    <a:cubicBezTo>
                      <a:pt x="173" y="1"/>
                      <a:pt x="174" y="2"/>
                      <a:pt x="174" y="3"/>
                    </a:cubicBezTo>
                    <a:cubicBezTo>
                      <a:pt x="169" y="7"/>
                      <a:pt x="165" y="12"/>
                      <a:pt x="159" y="16"/>
                    </a:cubicBezTo>
                    <a:cubicBezTo>
                      <a:pt x="147" y="24"/>
                      <a:pt x="134" y="31"/>
                      <a:pt x="122" y="40"/>
                    </a:cubicBezTo>
                    <a:cubicBezTo>
                      <a:pt x="116" y="44"/>
                      <a:pt x="110" y="51"/>
                      <a:pt x="106" y="57"/>
                    </a:cubicBezTo>
                    <a:cubicBezTo>
                      <a:pt x="93" y="82"/>
                      <a:pt x="76" y="102"/>
                      <a:pt x="48" y="111"/>
                    </a:cubicBezTo>
                    <a:cubicBezTo>
                      <a:pt x="48" y="111"/>
                      <a:pt x="49" y="110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6" name="Freeform 64"/>
              <p:cNvSpPr/>
              <p:nvPr/>
            </p:nvSpPr>
            <p:spPr bwMode="auto">
              <a:xfrm>
                <a:off x="6388100" y="1306513"/>
                <a:ext cx="82550" cy="98425"/>
              </a:xfrm>
              <a:custGeom>
                <a:avLst/>
                <a:gdLst>
                  <a:gd name="T0" fmla="*/ 3 w 130"/>
                  <a:gd name="T1" fmla="*/ 0 h 156"/>
                  <a:gd name="T2" fmla="*/ 74 w 130"/>
                  <a:gd name="T3" fmla="*/ 36 h 156"/>
                  <a:gd name="T4" fmla="*/ 128 w 130"/>
                  <a:gd name="T5" fmla="*/ 141 h 156"/>
                  <a:gd name="T6" fmla="*/ 115 w 130"/>
                  <a:gd name="T7" fmla="*/ 156 h 156"/>
                  <a:gd name="T8" fmla="*/ 53 w 130"/>
                  <a:gd name="T9" fmla="*/ 110 h 156"/>
                  <a:gd name="T10" fmla="*/ 45 w 130"/>
                  <a:gd name="T11" fmla="*/ 76 h 156"/>
                  <a:gd name="T12" fmla="*/ 33 w 130"/>
                  <a:gd name="T13" fmla="*/ 51 h 156"/>
                  <a:gd name="T14" fmla="*/ 9 w 130"/>
                  <a:gd name="T15" fmla="*/ 19 h 156"/>
                  <a:gd name="T16" fmla="*/ 0 w 130"/>
                  <a:gd name="T17" fmla="*/ 2 h 156"/>
                  <a:gd name="T18" fmla="*/ 3 w 130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56">
                    <a:moveTo>
                      <a:pt x="3" y="0"/>
                    </a:moveTo>
                    <a:cubicBezTo>
                      <a:pt x="29" y="7"/>
                      <a:pt x="53" y="19"/>
                      <a:pt x="74" y="36"/>
                    </a:cubicBezTo>
                    <a:cubicBezTo>
                      <a:pt x="106" y="64"/>
                      <a:pt x="123" y="99"/>
                      <a:pt x="128" y="141"/>
                    </a:cubicBezTo>
                    <a:cubicBezTo>
                      <a:pt x="130" y="155"/>
                      <a:pt x="129" y="156"/>
                      <a:pt x="115" y="156"/>
                    </a:cubicBezTo>
                    <a:cubicBezTo>
                      <a:pt x="86" y="156"/>
                      <a:pt x="64" y="140"/>
                      <a:pt x="53" y="110"/>
                    </a:cubicBezTo>
                    <a:cubicBezTo>
                      <a:pt x="49" y="99"/>
                      <a:pt x="48" y="87"/>
                      <a:pt x="45" y="76"/>
                    </a:cubicBezTo>
                    <a:cubicBezTo>
                      <a:pt x="42" y="67"/>
                      <a:pt x="38" y="58"/>
                      <a:pt x="33" y="51"/>
                    </a:cubicBezTo>
                    <a:cubicBezTo>
                      <a:pt x="26" y="40"/>
                      <a:pt x="17" y="30"/>
                      <a:pt x="9" y="19"/>
                    </a:cubicBezTo>
                    <a:cubicBezTo>
                      <a:pt x="6" y="14"/>
                      <a:pt x="3" y="8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7" name="Freeform 65"/>
              <p:cNvSpPr/>
              <p:nvPr/>
            </p:nvSpPr>
            <p:spPr bwMode="auto">
              <a:xfrm>
                <a:off x="6473825" y="1287463"/>
                <a:ext cx="69850" cy="112713"/>
              </a:xfrm>
              <a:custGeom>
                <a:avLst/>
                <a:gdLst>
                  <a:gd name="T0" fmla="*/ 112 w 112"/>
                  <a:gd name="T1" fmla="*/ 0 h 179"/>
                  <a:gd name="T2" fmla="*/ 107 w 112"/>
                  <a:gd name="T3" fmla="*/ 20 h 179"/>
                  <a:gd name="T4" fmla="*/ 91 w 112"/>
                  <a:gd name="T5" fmla="*/ 55 h 179"/>
                  <a:gd name="T6" fmla="*/ 86 w 112"/>
                  <a:gd name="T7" fmla="*/ 90 h 179"/>
                  <a:gd name="T8" fmla="*/ 70 w 112"/>
                  <a:gd name="T9" fmla="*/ 155 h 179"/>
                  <a:gd name="T10" fmla="*/ 24 w 112"/>
                  <a:gd name="T11" fmla="*/ 179 h 179"/>
                  <a:gd name="T12" fmla="*/ 112 w 112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9">
                    <a:moveTo>
                      <a:pt x="112" y="0"/>
                    </a:moveTo>
                    <a:cubicBezTo>
                      <a:pt x="110" y="8"/>
                      <a:pt x="109" y="14"/>
                      <a:pt x="107" y="20"/>
                    </a:cubicBezTo>
                    <a:cubicBezTo>
                      <a:pt x="102" y="32"/>
                      <a:pt x="97" y="44"/>
                      <a:pt x="91" y="55"/>
                    </a:cubicBezTo>
                    <a:cubicBezTo>
                      <a:pt x="85" y="66"/>
                      <a:pt x="85" y="78"/>
                      <a:pt x="86" y="90"/>
                    </a:cubicBezTo>
                    <a:cubicBezTo>
                      <a:pt x="89" y="113"/>
                      <a:pt x="86" y="136"/>
                      <a:pt x="70" y="155"/>
                    </a:cubicBezTo>
                    <a:cubicBezTo>
                      <a:pt x="58" y="171"/>
                      <a:pt x="42" y="177"/>
                      <a:pt x="24" y="179"/>
                    </a:cubicBezTo>
                    <a:cubicBezTo>
                      <a:pt x="0" y="120"/>
                      <a:pt x="52" y="14"/>
                      <a:pt x="1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8" name="Freeform 66"/>
              <p:cNvSpPr/>
              <p:nvPr/>
            </p:nvSpPr>
            <p:spPr bwMode="auto">
              <a:xfrm>
                <a:off x="6592888" y="881063"/>
                <a:ext cx="66675" cy="122238"/>
              </a:xfrm>
              <a:custGeom>
                <a:avLst/>
                <a:gdLst>
                  <a:gd name="T0" fmla="*/ 28 w 107"/>
                  <a:gd name="T1" fmla="*/ 194 h 194"/>
                  <a:gd name="T2" fmla="*/ 16 w 107"/>
                  <a:gd name="T3" fmla="*/ 113 h 194"/>
                  <a:gd name="T4" fmla="*/ 39 w 107"/>
                  <a:gd name="T5" fmla="*/ 83 h 194"/>
                  <a:gd name="T6" fmla="*/ 57 w 107"/>
                  <a:gd name="T7" fmla="*/ 51 h 194"/>
                  <a:gd name="T8" fmla="*/ 69 w 107"/>
                  <a:gd name="T9" fmla="*/ 12 h 194"/>
                  <a:gd name="T10" fmla="*/ 76 w 107"/>
                  <a:gd name="T11" fmla="*/ 0 h 194"/>
                  <a:gd name="T12" fmla="*/ 28 w 107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94">
                    <a:moveTo>
                      <a:pt x="28" y="194"/>
                    </a:moveTo>
                    <a:cubicBezTo>
                      <a:pt x="5" y="171"/>
                      <a:pt x="0" y="140"/>
                      <a:pt x="16" y="113"/>
                    </a:cubicBezTo>
                    <a:cubicBezTo>
                      <a:pt x="22" y="102"/>
                      <a:pt x="30" y="92"/>
                      <a:pt x="39" y="83"/>
                    </a:cubicBezTo>
                    <a:cubicBezTo>
                      <a:pt x="48" y="74"/>
                      <a:pt x="54" y="64"/>
                      <a:pt x="57" y="51"/>
                    </a:cubicBezTo>
                    <a:cubicBezTo>
                      <a:pt x="61" y="38"/>
                      <a:pt x="65" y="25"/>
                      <a:pt x="69" y="12"/>
                    </a:cubicBezTo>
                    <a:cubicBezTo>
                      <a:pt x="71" y="8"/>
                      <a:pt x="74" y="4"/>
                      <a:pt x="76" y="0"/>
                    </a:cubicBezTo>
                    <a:cubicBezTo>
                      <a:pt x="107" y="63"/>
                      <a:pt x="91" y="150"/>
                      <a:pt x="28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 flipH="1">
              <a:off x="12725" y="1985"/>
              <a:ext cx="385" cy="720"/>
              <a:chOff x="6384925" y="868363"/>
              <a:chExt cx="561975" cy="1050925"/>
            </a:xfrm>
            <a:gradFill flip="none" rotWithShape="1">
              <a:gsLst>
                <a:gs pos="0">
                  <a:srgbClr val="F6EDE2"/>
                </a:gs>
                <a:gs pos="100000">
                  <a:srgbClr val="F5C387"/>
                </a:gs>
              </a:gsLst>
              <a:lin ang="5400000" scaled="1"/>
            </a:gradFill>
          </p:grpSpPr>
          <p:sp>
            <p:nvSpPr>
              <p:cNvPr id="91" name="Freeform 48"/>
              <p:cNvSpPr/>
              <p:nvPr/>
            </p:nvSpPr>
            <p:spPr bwMode="auto">
              <a:xfrm>
                <a:off x="6470650" y="868363"/>
                <a:ext cx="476250" cy="1031875"/>
              </a:xfrm>
              <a:custGeom>
                <a:avLst/>
                <a:gdLst>
                  <a:gd name="T0" fmla="*/ 247 w 761"/>
                  <a:gd name="T1" fmla="*/ 232 h 1644"/>
                  <a:gd name="T2" fmla="*/ 188 w 761"/>
                  <a:gd name="T3" fmla="*/ 304 h 1644"/>
                  <a:gd name="T4" fmla="*/ 86 w 761"/>
                  <a:gd name="T5" fmla="*/ 452 h 1644"/>
                  <a:gd name="T6" fmla="*/ 19 w 761"/>
                  <a:gd name="T7" fmla="*/ 660 h 1644"/>
                  <a:gd name="T8" fmla="*/ 12 w 761"/>
                  <a:gd name="T9" fmla="*/ 784 h 1644"/>
                  <a:gd name="T10" fmla="*/ 108 w 761"/>
                  <a:gd name="T11" fmla="*/ 1185 h 1644"/>
                  <a:gd name="T12" fmla="*/ 223 w 761"/>
                  <a:gd name="T13" fmla="*/ 1345 h 1644"/>
                  <a:gd name="T14" fmla="*/ 446 w 761"/>
                  <a:gd name="T15" fmla="*/ 1510 h 1644"/>
                  <a:gd name="T16" fmla="*/ 713 w 761"/>
                  <a:gd name="T17" fmla="*/ 1604 h 1644"/>
                  <a:gd name="T18" fmla="*/ 727 w 761"/>
                  <a:gd name="T19" fmla="*/ 1601 h 1644"/>
                  <a:gd name="T20" fmla="*/ 737 w 761"/>
                  <a:gd name="T21" fmla="*/ 1600 h 1644"/>
                  <a:gd name="T22" fmla="*/ 760 w 761"/>
                  <a:gd name="T23" fmla="*/ 1633 h 1644"/>
                  <a:gd name="T24" fmla="*/ 749 w 761"/>
                  <a:gd name="T25" fmla="*/ 1642 h 1644"/>
                  <a:gd name="T26" fmla="*/ 747 w 761"/>
                  <a:gd name="T27" fmla="*/ 1641 h 1644"/>
                  <a:gd name="T28" fmla="*/ 687 w 761"/>
                  <a:gd name="T29" fmla="*/ 1621 h 1644"/>
                  <a:gd name="T30" fmla="*/ 490 w 761"/>
                  <a:gd name="T31" fmla="*/ 1554 h 1644"/>
                  <a:gd name="T32" fmla="*/ 483 w 761"/>
                  <a:gd name="T33" fmla="*/ 1551 h 1644"/>
                  <a:gd name="T34" fmla="*/ 471 w 761"/>
                  <a:gd name="T35" fmla="*/ 1574 h 1644"/>
                  <a:gd name="T36" fmla="*/ 406 w 761"/>
                  <a:gd name="T37" fmla="*/ 1602 h 1644"/>
                  <a:gd name="T38" fmla="*/ 382 w 761"/>
                  <a:gd name="T39" fmla="*/ 1597 h 1644"/>
                  <a:gd name="T40" fmla="*/ 335 w 761"/>
                  <a:gd name="T41" fmla="*/ 1598 h 1644"/>
                  <a:gd name="T42" fmla="*/ 302 w 761"/>
                  <a:gd name="T43" fmla="*/ 1605 h 1644"/>
                  <a:gd name="T44" fmla="*/ 289 w 761"/>
                  <a:gd name="T45" fmla="*/ 1603 h 1644"/>
                  <a:gd name="T46" fmla="*/ 467 w 761"/>
                  <a:gd name="T47" fmla="*/ 1544 h 1644"/>
                  <a:gd name="T48" fmla="*/ 279 w 761"/>
                  <a:gd name="T49" fmla="*/ 1422 h 1644"/>
                  <a:gd name="T50" fmla="*/ 275 w 761"/>
                  <a:gd name="T51" fmla="*/ 1427 h 1644"/>
                  <a:gd name="T52" fmla="*/ 196 w 761"/>
                  <a:gd name="T53" fmla="*/ 1453 h 1644"/>
                  <a:gd name="T54" fmla="*/ 164 w 761"/>
                  <a:gd name="T55" fmla="*/ 1438 h 1644"/>
                  <a:gd name="T56" fmla="*/ 141 w 761"/>
                  <a:gd name="T57" fmla="*/ 1432 h 1644"/>
                  <a:gd name="T58" fmla="*/ 97 w 761"/>
                  <a:gd name="T59" fmla="*/ 1431 h 1644"/>
                  <a:gd name="T60" fmla="*/ 77 w 761"/>
                  <a:gd name="T61" fmla="*/ 1427 h 1644"/>
                  <a:gd name="T62" fmla="*/ 263 w 761"/>
                  <a:gd name="T63" fmla="*/ 1413 h 1644"/>
                  <a:gd name="T64" fmla="*/ 250 w 761"/>
                  <a:gd name="T65" fmla="*/ 1396 h 1644"/>
                  <a:gd name="T66" fmla="*/ 40 w 761"/>
                  <a:gd name="T67" fmla="*/ 1053 h 1644"/>
                  <a:gd name="T68" fmla="*/ 4 w 761"/>
                  <a:gd name="T69" fmla="*/ 840 h 1644"/>
                  <a:gd name="T70" fmla="*/ 22 w 761"/>
                  <a:gd name="T71" fmla="*/ 597 h 1644"/>
                  <a:gd name="T72" fmla="*/ 122 w 761"/>
                  <a:gd name="T73" fmla="*/ 385 h 1644"/>
                  <a:gd name="T74" fmla="*/ 297 w 761"/>
                  <a:gd name="T75" fmla="*/ 175 h 1644"/>
                  <a:gd name="T76" fmla="*/ 325 w 761"/>
                  <a:gd name="T77" fmla="*/ 149 h 1644"/>
                  <a:gd name="T78" fmla="*/ 331 w 761"/>
                  <a:gd name="T79" fmla="*/ 135 h 1644"/>
                  <a:gd name="T80" fmla="*/ 332 w 761"/>
                  <a:gd name="T81" fmla="*/ 76 h 1644"/>
                  <a:gd name="T82" fmla="*/ 367 w 761"/>
                  <a:gd name="T83" fmla="*/ 25 h 1644"/>
                  <a:gd name="T84" fmla="*/ 417 w 761"/>
                  <a:gd name="T85" fmla="*/ 3 h 1644"/>
                  <a:gd name="T86" fmla="*/ 429 w 761"/>
                  <a:gd name="T87" fmla="*/ 10 h 1644"/>
                  <a:gd name="T88" fmla="*/ 426 w 761"/>
                  <a:gd name="T89" fmla="*/ 74 h 1644"/>
                  <a:gd name="T90" fmla="*/ 368 w 761"/>
                  <a:gd name="T91" fmla="*/ 134 h 1644"/>
                  <a:gd name="T92" fmla="*/ 360 w 761"/>
                  <a:gd name="T93" fmla="*/ 137 h 1644"/>
                  <a:gd name="T94" fmla="*/ 312 w 761"/>
                  <a:gd name="T95" fmla="*/ 165 h 1644"/>
                  <a:gd name="T96" fmla="*/ 247 w 761"/>
                  <a:gd name="T97" fmla="*/ 232 h 1644"/>
                  <a:gd name="T98" fmla="*/ 247 w 761"/>
                  <a:gd name="T99" fmla="*/ 232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61" h="1644">
                    <a:moveTo>
                      <a:pt x="247" y="232"/>
                    </a:moveTo>
                    <a:cubicBezTo>
                      <a:pt x="228" y="256"/>
                      <a:pt x="207" y="280"/>
                      <a:pt x="188" y="304"/>
                    </a:cubicBezTo>
                    <a:cubicBezTo>
                      <a:pt x="151" y="351"/>
                      <a:pt x="116" y="400"/>
                      <a:pt x="86" y="452"/>
                    </a:cubicBezTo>
                    <a:cubicBezTo>
                      <a:pt x="50" y="517"/>
                      <a:pt x="27" y="586"/>
                      <a:pt x="19" y="660"/>
                    </a:cubicBezTo>
                    <a:cubicBezTo>
                      <a:pt x="15" y="701"/>
                      <a:pt x="12" y="742"/>
                      <a:pt x="12" y="784"/>
                    </a:cubicBezTo>
                    <a:cubicBezTo>
                      <a:pt x="14" y="924"/>
                      <a:pt x="42" y="1059"/>
                      <a:pt x="108" y="1185"/>
                    </a:cubicBezTo>
                    <a:cubicBezTo>
                      <a:pt x="139" y="1244"/>
                      <a:pt x="177" y="1297"/>
                      <a:pt x="223" y="1345"/>
                    </a:cubicBezTo>
                    <a:cubicBezTo>
                      <a:pt x="287" y="1414"/>
                      <a:pt x="362" y="1468"/>
                      <a:pt x="446" y="1510"/>
                    </a:cubicBezTo>
                    <a:cubicBezTo>
                      <a:pt x="530" y="1554"/>
                      <a:pt x="619" y="1586"/>
                      <a:pt x="713" y="1604"/>
                    </a:cubicBezTo>
                    <a:cubicBezTo>
                      <a:pt x="718" y="1605"/>
                      <a:pt x="723" y="1607"/>
                      <a:pt x="727" y="1601"/>
                    </a:cubicBezTo>
                    <a:cubicBezTo>
                      <a:pt x="728" y="1599"/>
                      <a:pt x="734" y="1598"/>
                      <a:pt x="737" y="1600"/>
                    </a:cubicBezTo>
                    <a:cubicBezTo>
                      <a:pt x="750" y="1607"/>
                      <a:pt x="758" y="1619"/>
                      <a:pt x="760" y="1633"/>
                    </a:cubicBezTo>
                    <a:cubicBezTo>
                      <a:pt x="761" y="1641"/>
                      <a:pt x="756" y="1644"/>
                      <a:pt x="749" y="1642"/>
                    </a:cubicBezTo>
                    <a:cubicBezTo>
                      <a:pt x="748" y="1641"/>
                      <a:pt x="747" y="1641"/>
                      <a:pt x="747" y="1641"/>
                    </a:cubicBezTo>
                    <a:cubicBezTo>
                      <a:pt x="731" y="1624"/>
                      <a:pt x="708" y="1626"/>
                      <a:pt x="687" y="1621"/>
                    </a:cubicBezTo>
                    <a:cubicBezTo>
                      <a:pt x="619" y="1605"/>
                      <a:pt x="554" y="1583"/>
                      <a:pt x="490" y="1554"/>
                    </a:cubicBezTo>
                    <a:cubicBezTo>
                      <a:pt x="488" y="1553"/>
                      <a:pt x="486" y="1552"/>
                      <a:pt x="483" y="1551"/>
                    </a:cubicBezTo>
                    <a:cubicBezTo>
                      <a:pt x="479" y="1559"/>
                      <a:pt x="476" y="1567"/>
                      <a:pt x="471" y="1574"/>
                    </a:cubicBezTo>
                    <a:cubicBezTo>
                      <a:pt x="456" y="1597"/>
                      <a:pt x="432" y="1604"/>
                      <a:pt x="406" y="1602"/>
                    </a:cubicBezTo>
                    <a:cubicBezTo>
                      <a:pt x="398" y="1601"/>
                      <a:pt x="390" y="1600"/>
                      <a:pt x="382" y="1597"/>
                    </a:cubicBezTo>
                    <a:cubicBezTo>
                      <a:pt x="366" y="1590"/>
                      <a:pt x="351" y="1594"/>
                      <a:pt x="335" y="1598"/>
                    </a:cubicBezTo>
                    <a:cubicBezTo>
                      <a:pt x="324" y="1600"/>
                      <a:pt x="313" y="1603"/>
                      <a:pt x="302" y="1605"/>
                    </a:cubicBezTo>
                    <a:cubicBezTo>
                      <a:pt x="297" y="1605"/>
                      <a:pt x="293" y="1605"/>
                      <a:pt x="289" y="1603"/>
                    </a:cubicBezTo>
                    <a:cubicBezTo>
                      <a:pt x="336" y="1546"/>
                      <a:pt x="395" y="1526"/>
                      <a:pt x="467" y="1544"/>
                    </a:cubicBezTo>
                    <a:cubicBezTo>
                      <a:pt x="400" y="1511"/>
                      <a:pt x="337" y="1471"/>
                      <a:pt x="279" y="1422"/>
                    </a:cubicBezTo>
                    <a:cubicBezTo>
                      <a:pt x="278" y="1424"/>
                      <a:pt x="276" y="1425"/>
                      <a:pt x="275" y="1427"/>
                    </a:cubicBezTo>
                    <a:cubicBezTo>
                      <a:pt x="255" y="1455"/>
                      <a:pt x="229" y="1464"/>
                      <a:pt x="196" y="1453"/>
                    </a:cubicBezTo>
                    <a:cubicBezTo>
                      <a:pt x="185" y="1449"/>
                      <a:pt x="175" y="1443"/>
                      <a:pt x="164" y="1438"/>
                    </a:cubicBezTo>
                    <a:cubicBezTo>
                      <a:pt x="156" y="1435"/>
                      <a:pt x="149" y="1433"/>
                      <a:pt x="141" y="1432"/>
                    </a:cubicBezTo>
                    <a:cubicBezTo>
                      <a:pt x="126" y="1431"/>
                      <a:pt x="111" y="1431"/>
                      <a:pt x="97" y="1431"/>
                    </a:cubicBezTo>
                    <a:cubicBezTo>
                      <a:pt x="91" y="1430"/>
                      <a:pt x="85" y="1428"/>
                      <a:pt x="77" y="1427"/>
                    </a:cubicBezTo>
                    <a:cubicBezTo>
                      <a:pt x="114" y="1394"/>
                      <a:pt x="189" y="1368"/>
                      <a:pt x="263" y="1413"/>
                    </a:cubicBezTo>
                    <a:cubicBezTo>
                      <a:pt x="259" y="1407"/>
                      <a:pt x="255" y="1401"/>
                      <a:pt x="250" y="1396"/>
                    </a:cubicBezTo>
                    <a:cubicBezTo>
                      <a:pt x="148" y="1301"/>
                      <a:pt x="80" y="1186"/>
                      <a:pt x="40" y="1053"/>
                    </a:cubicBezTo>
                    <a:cubicBezTo>
                      <a:pt x="20" y="983"/>
                      <a:pt x="8" y="912"/>
                      <a:pt x="4" y="840"/>
                    </a:cubicBezTo>
                    <a:cubicBezTo>
                      <a:pt x="0" y="758"/>
                      <a:pt x="3" y="677"/>
                      <a:pt x="22" y="597"/>
                    </a:cubicBezTo>
                    <a:cubicBezTo>
                      <a:pt x="39" y="519"/>
                      <a:pt x="76" y="450"/>
                      <a:pt x="122" y="385"/>
                    </a:cubicBezTo>
                    <a:cubicBezTo>
                      <a:pt x="174" y="310"/>
                      <a:pt x="231" y="239"/>
                      <a:pt x="297" y="175"/>
                    </a:cubicBezTo>
                    <a:cubicBezTo>
                      <a:pt x="306" y="166"/>
                      <a:pt x="316" y="157"/>
                      <a:pt x="325" y="149"/>
                    </a:cubicBezTo>
                    <a:cubicBezTo>
                      <a:pt x="330" y="145"/>
                      <a:pt x="332" y="142"/>
                      <a:pt x="331" y="135"/>
                    </a:cubicBezTo>
                    <a:cubicBezTo>
                      <a:pt x="327" y="116"/>
                      <a:pt x="327" y="96"/>
                      <a:pt x="332" y="76"/>
                    </a:cubicBezTo>
                    <a:cubicBezTo>
                      <a:pt x="337" y="54"/>
                      <a:pt x="348" y="36"/>
                      <a:pt x="367" y="25"/>
                    </a:cubicBezTo>
                    <a:cubicBezTo>
                      <a:pt x="382" y="16"/>
                      <a:pt x="400" y="10"/>
                      <a:pt x="417" y="3"/>
                    </a:cubicBezTo>
                    <a:cubicBezTo>
                      <a:pt x="423" y="0"/>
                      <a:pt x="427" y="2"/>
                      <a:pt x="429" y="10"/>
                    </a:cubicBezTo>
                    <a:cubicBezTo>
                      <a:pt x="432" y="32"/>
                      <a:pt x="432" y="53"/>
                      <a:pt x="426" y="74"/>
                    </a:cubicBezTo>
                    <a:cubicBezTo>
                      <a:pt x="417" y="104"/>
                      <a:pt x="395" y="122"/>
                      <a:pt x="368" y="134"/>
                    </a:cubicBezTo>
                    <a:cubicBezTo>
                      <a:pt x="365" y="135"/>
                      <a:pt x="363" y="136"/>
                      <a:pt x="360" y="137"/>
                    </a:cubicBezTo>
                    <a:cubicBezTo>
                      <a:pt x="341" y="140"/>
                      <a:pt x="325" y="151"/>
                      <a:pt x="312" y="165"/>
                    </a:cubicBezTo>
                    <a:cubicBezTo>
                      <a:pt x="290" y="187"/>
                      <a:pt x="269" y="210"/>
                      <a:pt x="247" y="232"/>
                    </a:cubicBezTo>
                    <a:cubicBezTo>
                      <a:pt x="247" y="232"/>
                      <a:pt x="247" y="232"/>
                      <a:pt x="247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92" name="Freeform 49"/>
              <p:cNvSpPr/>
              <p:nvPr/>
            </p:nvSpPr>
            <p:spPr bwMode="auto">
              <a:xfrm>
                <a:off x="6696075" y="1724026"/>
                <a:ext cx="84138" cy="98425"/>
              </a:xfrm>
              <a:custGeom>
                <a:avLst/>
                <a:gdLst>
                  <a:gd name="T0" fmla="*/ 4 w 135"/>
                  <a:gd name="T1" fmla="*/ 0 h 157"/>
                  <a:gd name="T2" fmla="*/ 30 w 135"/>
                  <a:gd name="T3" fmla="*/ 26 h 157"/>
                  <a:gd name="T4" fmla="*/ 43 w 135"/>
                  <a:gd name="T5" fmla="*/ 42 h 157"/>
                  <a:gd name="T6" fmla="*/ 70 w 135"/>
                  <a:gd name="T7" fmla="*/ 60 h 157"/>
                  <a:gd name="T8" fmla="*/ 124 w 135"/>
                  <a:gd name="T9" fmla="*/ 98 h 157"/>
                  <a:gd name="T10" fmla="*/ 130 w 135"/>
                  <a:gd name="T11" fmla="*/ 150 h 157"/>
                  <a:gd name="T12" fmla="*/ 120 w 135"/>
                  <a:gd name="T13" fmla="*/ 155 h 157"/>
                  <a:gd name="T14" fmla="*/ 8 w 135"/>
                  <a:gd name="T15" fmla="*/ 45 h 157"/>
                  <a:gd name="T16" fmla="*/ 0 w 135"/>
                  <a:gd name="T17" fmla="*/ 3 h 157"/>
                  <a:gd name="T18" fmla="*/ 4 w 135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57">
                    <a:moveTo>
                      <a:pt x="4" y="0"/>
                    </a:moveTo>
                    <a:cubicBezTo>
                      <a:pt x="13" y="9"/>
                      <a:pt x="21" y="17"/>
                      <a:pt x="30" y="26"/>
                    </a:cubicBezTo>
                    <a:cubicBezTo>
                      <a:pt x="34" y="31"/>
                      <a:pt x="39" y="36"/>
                      <a:pt x="43" y="42"/>
                    </a:cubicBezTo>
                    <a:cubicBezTo>
                      <a:pt x="51" y="50"/>
                      <a:pt x="59" y="57"/>
                      <a:pt x="70" y="60"/>
                    </a:cubicBezTo>
                    <a:cubicBezTo>
                      <a:pt x="92" y="67"/>
                      <a:pt x="112" y="78"/>
                      <a:pt x="124" y="98"/>
                    </a:cubicBezTo>
                    <a:cubicBezTo>
                      <a:pt x="134" y="115"/>
                      <a:pt x="135" y="132"/>
                      <a:pt x="130" y="150"/>
                    </a:cubicBezTo>
                    <a:cubicBezTo>
                      <a:pt x="129" y="157"/>
                      <a:pt x="125" y="156"/>
                      <a:pt x="120" y="155"/>
                    </a:cubicBezTo>
                    <a:cubicBezTo>
                      <a:pt x="64" y="138"/>
                      <a:pt x="25" y="102"/>
                      <a:pt x="8" y="45"/>
                    </a:cubicBezTo>
                    <a:cubicBezTo>
                      <a:pt x="4" y="31"/>
                      <a:pt x="2" y="17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93" name="Freeform 50"/>
              <p:cNvSpPr/>
              <p:nvPr/>
            </p:nvSpPr>
            <p:spPr bwMode="auto">
              <a:xfrm>
                <a:off x="6384925" y="1462088"/>
                <a:ext cx="107950" cy="80963"/>
              </a:xfrm>
              <a:custGeom>
                <a:avLst/>
                <a:gdLst>
                  <a:gd name="T0" fmla="*/ 0 w 170"/>
                  <a:gd name="T1" fmla="*/ 8 h 129"/>
                  <a:gd name="T2" fmla="*/ 170 w 170"/>
                  <a:gd name="T3" fmla="*/ 114 h 129"/>
                  <a:gd name="T4" fmla="*/ 89 w 170"/>
                  <a:gd name="T5" fmla="*/ 100 h 129"/>
                  <a:gd name="T6" fmla="*/ 70 w 170"/>
                  <a:gd name="T7" fmla="*/ 71 h 129"/>
                  <a:gd name="T8" fmla="*/ 43 w 170"/>
                  <a:gd name="T9" fmla="*/ 42 h 129"/>
                  <a:gd name="T10" fmla="*/ 10 w 170"/>
                  <a:gd name="T11" fmla="*/ 19 h 129"/>
                  <a:gd name="T12" fmla="*/ 0 w 170"/>
                  <a:gd name="T13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29">
                    <a:moveTo>
                      <a:pt x="0" y="8"/>
                    </a:moveTo>
                    <a:cubicBezTo>
                      <a:pt x="77" y="0"/>
                      <a:pt x="150" y="44"/>
                      <a:pt x="170" y="114"/>
                    </a:cubicBezTo>
                    <a:cubicBezTo>
                      <a:pt x="145" y="129"/>
                      <a:pt x="110" y="124"/>
                      <a:pt x="89" y="100"/>
                    </a:cubicBezTo>
                    <a:cubicBezTo>
                      <a:pt x="81" y="91"/>
                      <a:pt x="74" y="81"/>
                      <a:pt x="70" y="71"/>
                    </a:cubicBezTo>
                    <a:cubicBezTo>
                      <a:pt x="64" y="58"/>
                      <a:pt x="54" y="50"/>
                      <a:pt x="43" y="42"/>
                    </a:cubicBezTo>
                    <a:cubicBezTo>
                      <a:pt x="32" y="35"/>
                      <a:pt x="21" y="27"/>
                      <a:pt x="10" y="19"/>
                    </a:cubicBezTo>
                    <a:cubicBezTo>
                      <a:pt x="7" y="17"/>
                      <a:pt x="4" y="1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94" name="Freeform 51"/>
              <p:cNvSpPr/>
              <p:nvPr/>
            </p:nvSpPr>
            <p:spPr bwMode="auto">
              <a:xfrm>
                <a:off x="6626225" y="976313"/>
                <a:ext cx="123825" cy="55563"/>
              </a:xfrm>
              <a:custGeom>
                <a:avLst/>
                <a:gdLst>
                  <a:gd name="T0" fmla="*/ 0 w 198"/>
                  <a:gd name="T1" fmla="*/ 59 h 89"/>
                  <a:gd name="T2" fmla="*/ 0 w 198"/>
                  <a:gd name="T3" fmla="*/ 59 h 89"/>
                  <a:gd name="T4" fmla="*/ 38 w 198"/>
                  <a:gd name="T5" fmla="*/ 31 h 89"/>
                  <a:gd name="T6" fmla="*/ 198 w 198"/>
                  <a:gd name="T7" fmla="*/ 29 h 89"/>
                  <a:gd name="T8" fmla="*/ 180 w 198"/>
                  <a:gd name="T9" fmla="*/ 36 h 89"/>
                  <a:gd name="T10" fmla="*/ 139 w 198"/>
                  <a:gd name="T11" fmla="*/ 45 h 89"/>
                  <a:gd name="T12" fmla="*/ 110 w 198"/>
                  <a:gd name="T13" fmla="*/ 61 h 89"/>
                  <a:gd name="T14" fmla="*/ 47 w 198"/>
                  <a:gd name="T15" fmla="*/ 88 h 89"/>
                  <a:gd name="T16" fmla="*/ 2 w 198"/>
                  <a:gd name="T17" fmla="*/ 67 h 89"/>
                  <a:gd name="T18" fmla="*/ 0 w 198"/>
                  <a:gd name="T19" fmla="*/ 5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89">
                    <a:moveTo>
                      <a:pt x="0" y="5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13" y="50"/>
                      <a:pt x="24" y="40"/>
                      <a:pt x="38" y="31"/>
                    </a:cubicBezTo>
                    <a:cubicBezTo>
                      <a:pt x="87" y="0"/>
                      <a:pt x="150" y="3"/>
                      <a:pt x="198" y="29"/>
                    </a:cubicBezTo>
                    <a:cubicBezTo>
                      <a:pt x="191" y="32"/>
                      <a:pt x="186" y="35"/>
                      <a:pt x="180" y="36"/>
                    </a:cubicBezTo>
                    <a:cubicBezTo>
                      <a:pt x="167" y="40"/>
                      <a:pt x="153" y="43"/>
                      <a:pt x="139" y="45"/>
                    </a:cubicBezTo>
                    <a:cubicBezTo>
                      <a:pt x="128" y="47"/>
                      <a:pt x="119" y="53"/>
                      <a:pt x="110" y="61"/>
                    </a:cubicBezTo>
                    <a:cubicBezTo>
                      <a:pt x="93" y="77"/>
                      <a:pt x="72" y="89"/>
                      <a:pt x="47" y="88"/>
                    </a:cubicBezTo>
                    <a:cubicBezTo>
                      <a:pt x="29" y="87"/>
                      <a:pt x="15" y="78"/>
                      <a:pt x="2" y="67"/>
                    </a:cubicBezTo>
                    <a:cubicBezTo>
                      <a:pt x="1" y="65"/>
                      <a:pt x="1" y="62"/>
                      <a:pt x="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95" name="Freeform 52"/>
              <p:cNvSpPr/>
              <p:nvPr/>
            </p:nvSpPr>
            <p:spPr bwMode="auto">
              <a:xfrm>
                <a:off x="6527800" y="1514476"/>
                <a:ext cx="53975" cy="125413"/>
              </a:xfrm>
              <a:custGeom>
                <a:avLst/>
                <a:gdLst>
                  <a:gd name="T0" fmla="*/ 44 w 84"/>
                  <a:gd name="T1" fmla="*/ 0 h 200"/>
                  <a:gd name="T2" fmla="*/ 49 w 84"/>
                  <a:gd name="T3" fmla="*/ 43 h 200"/>
                  <a:gd name="T4" fmla="*/ 65 w 84"/>
                  <a:gd name="T5" fmla="*/ 94 h 200"/>
                  <a:gd name="T6" fmla="*/ 81 w 84"/>
                  <a:gd name="T7" fmla="*/ 152 h 200"/>
                  <a:gd name="T8" fmla="*/ 58 w 84"/>
                  <a:gd name="T9" fmla="*/ 195 h 200"/>
                  <a:gd name="T10" fmla="*/ 44 w 84"/>
                  <a:gd name="T11" fmla="*/ 193 h 200"/>
                  <a:gd name="T12" fmla="*/ 23 w 84"/>
                  <a:gd name="T13" fmla="*/ 32 h 200"/>
                  <a:gd name="T14" fmla="*/ 39 w 84"/>
                  <a:gd name="T15" fmla="*/ 0 h 200"/>
                  <a:gd name="T16" fmla="*/ 44 w 84"/>
                  <a:gd name="T1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00">
                    <a:moveTo>
                      <a:pt x="44" y="0"/>
                    </a:moveTo>
                    <a:cubicBezTo>
                      <a:pt x="46" y="15"/>
                      <a:pt x="49" y="29"/>
                      <a:pt x="49" y="43"/>
                    </a:cubicBezTo>
                    <a:cubicBezTo>
                      <a:pt x="50" y="61"/>
                      <a:pt x="53" y="78"/>
                      <a:pt x="65" y="94"/>
                    </a:cubicBezTo>
                    <a:cubicBezTo>
                      <a:pt x="77" y="111"/>
                      <a:pt x="84" y="130"/>
                      <a:pt x="81" y="152"/>
                    </a:cubicBezTo>
                    <a:cubicBezTo>
                      <a:pt x="79" y="169"/>
                      <a:pt x="70" y="183"/>
                      <a:pt x="58" y="195"/>
                    </a:cubicBezTo>
                    <a:cubicBezTo>
                      <a:pt x="52" y="200"/>
                      <a:pt x="49" y="199"/>
                      <a:pt x="44" y="193"/>
                    </a:cubicBezTo>
                    <a:cubicBezTo>
                      <a:pt x="8" y="143"/>
                      <a:pt x="0" y="90"/>
                      <a:pt x="23" y="32"/>
                    </a:cubicBezTo>
                    <a:cubicBezTo>
                      <a:pt x="27" y="21"/>
                      <a:pt x="34" y="11"/>
                      <a:pt x="39" y="0"/>
                    </a:cubicBezTo>
                    <a:cubicBezTo>
                      <a:pt x="41" y="0"/>
                      <a:pt x="42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96" name="Freeform 53"/>
              <p:cNvSpPr/>
              <p:nvPr/>
            </p:nvSpPr>
            <p:spPr bwMode="auto">
              <a:xfrm>
                <a:off x="6764338" y="1865313"/>
                <a:ext cx="120650" cy="53975"/>
              </a:xfrm>
              <a:custGeom>
                <a:avLst/>
                <a:gdLst>
                  <a:gd name="T0" fmla="*/ 192 w 192"/>
                  <a:gd name="T1" fmla="*/ 34 h 87"/>
                  <a:gd name="T2" fmla="*/ 117 w 192"/>
                  <a:gd name="T3" fmla="*/ 83 h 87"/>
                  <a:gd name="T4" fmla="*/ 93 w 192"/>
                  <a:gd name="T5" fmla="*/ 78 h 87"/>
                  <a:gd name="T6" fmla="*/ 47 w 192"/>
                  <a:gd name="T7" fmla="*/ 79 h 87"/>
                  <a:gd name="T8" fmla="*/ 11 w 192"/>
                  <a:gd name="T9" fmla="*/ 86 h 87"/>
                  <a:gd name="T10" fmla="*/ 0 w 192"/>
                  <a:gd name="T11" fmla="*/ 85 h 87"/>
                  <a:gd name="T12" fmla="*/ 192 w 192"/>
                  <a:gd name="T13" fmla="*/ 3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87">
                    <a:moveTo>
                      <a:pt x="192" y="34"/>
                    </a:moveTo>
                    <a:cubicBezTo>
                      <a:pt x="180" y="69"/>
                      <a:pt x="154" y="86"/>
                      <a:pt x="117" y="83"/>
                    </a:cubicBezTo>
                    <a:cubicBezTo>
                      <a:pt x="109" y="82"/>
                      <a:pt x="100" y="81"/>
                      <a:pt x="93" y="78"/>
                    </a:cubicBezTo>
                    <a:cubicBezTo>
                      <a:pt x="77" y="71"/>
                      <a:pt x="62" y="75"/>
                      <a:pt x="47" y="79"/>
                    </a:cubicBezTo>
                    <a:cubicBezTo>
                      <a:pt x="35" y="81"/>
                      <a:pt x="23" y="84"/>
                      <a:pt x="11" y="86"/>
                    </a:cubicBezTo>
                    <a:cubicBezTo>
                      <a:pt x="8" y="87"/>
                      <a:pt x="4" y="86"/>
                      <a:pt x="0" y="85"/>
                    </a:cubicBezTo>
                    <a:cubicBezTo>
                      <a:pt x="26" y="30"/>
                      <a:pt x="139" y="0"/>
                      <a:pt x="19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97" name="Freeform 54"/>
              <p:cNvSpPr/>
              <p:nvPr/>
            </p:nvSpPr>
            <p:spPr bwMode="auto">
              <a:xfrm>
                <a:off x="6511925" y="1112838"/>
                <a:ext cx="85725" cy="95250"/>
              </a:xfrm>
              <a:custGeom>
                <a:avLst/>
                <a:gdLst>
                  <a:gd name="T0" fmla="*/ 123 w 137"/>
                  <a:gd name="T1" fmla="*/ 2 h 151"/>
                  <a:gd name="T2" fmla="*/ 137 w 137"/>
                  <a:gd name="T3" fmla="*/ 0 h 151"/>
                  <a:gd name="T4" fmla="*/ 128 w 137"/>
                  <a:gd name="T5" fmla="*/ 16 h 151"/>
                  <a:gd name="T6" fmla="*/ 100 w 137"/>
                  <a:gd name="T7" fmla="*/ 49 h 151"/>
                  <a:gd name="T8" fmla="*/ 87 w 137"/>
                  <a:gd name="T9" fmla="*/ 76 h 151"/>
                  <a:gd name="T10" fmla="*/ 56 w 137"/>
                  <a:gd name="T11" fmla="*/ 135 h 151"/>
                  <a:gd name="T12" fmla="*/ 0 w 137"/>
                  <a:gd name="T13" fmla="*/ 147 h 151"/>
                  <a:gd name="T14" fmla="*/ 29 w 137"/>
                  <a:gd name="T15" fmla="*/ 64 h 151"/>
                  <a:gd name="T16" fmla="*/ 114 w 137"/>
                  <a:gd name="T17" fmla="*/ 5 h 151"/>
                  <a:gd name="T18" fmla="*/ 124 w 137"/>
                  <a:gd name="T19" fmla="*/ 1 h 151"/>
                  <a:gd name="T20" fmla="*/ 123 w 137"/>
                  <a:gd name="T21" fmla="*/ 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51">
                    <a:moveTo>
                      <a:pt x="123" y="2"/>
                    </a:moveTo>
                    <a:cubicBezTo>
                      <a:pt x="127" y="1"/>
                      <a:pt x="131" y="1"/>
                      <a:pt x="137" y="0"/>
                    </a:cubicBezTo>
                    <a:cubicBezTo>
                      <a:pt x="134" y="7"/>
                      <a:pt x="132" y="12"/>
                      <a:pt x="128" y="16"/>
                    </a:cubicBezTo>
                    <a:cubicBezTo>
                      <a:pt x="119" y="27"/>
                      <a:pt x="110" y="38"/>
                      <a:pt x="100" y="49"/>
                    </a:cubicBezTo>
                    <a:cubicBezTo>
                      <a:pt x="93" y="57"/>
                      <a:pt x="89" y="66"/>
                      <a:pt x="87" y="76"/>
                    </a:cubicBezTo>
                    <a:cubicBezTo>
                      <a:pt x="83" y="99"/>
                      <a:pt x="75" y="120"/>
                      <a:pt x="56" y="135"/>
                    </a:cubicBezTo>
                    <a:cubicBezTo>
                      <a:pt x="39" y="148"/>
                      <a:pt x="21" y="151"/>
                      <a:pt x="0" y="147"/>
                    </a:cubicBezTo>
                    <a:cubicBezTo>
                      <a:pt x="1" y="116"/>
                      <a:pt x="12" y="89"/>
                      <a:pt x="29" y="64"/>
                    </a:cubicBezTo>
                    <a:cubicBezTo>
                      <a:pt x="50" y="35"/>
                      <a:pt x="79" y="16"/>
                      <a:pt x="114" y="5"/>
                    </a:cubicBezTo>
                    <a:cubicBezTo>
                      <a:pt x="117" y="4"/>
                      <a:pt x="120" y="3"/>
                      <a:pt x="124" y="1"/>
                    </a:cubicBezTo>
                    <a:lnTo>
                      <a:pt x="1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98" name="Freeform 55"/>
              <p:cNvSpPr/>
              <p:nvPr/>
            </p:nvSpPr>
            <p:spPr bwMode="auto">
              <a:xfrm>
                <a:off x="6486525" y="1398588"/>
                <a:ext cx="50800" cy="123825"/>
              </a:xfrm>
              <a:custGeom>
                <a:avLst/>
                <a:gdLst>
                  <a:gd name="T0" fmla="*/ 37 w 81"/>
                  <a:gd name="T1" fmla="*/ 198 h 198"/>
                  <a:gd name="T2" fmla="*/ 63 w 81"/>
                  <a:gd name="T3" fmla="*/ 0 h 198"/>
                  <a:gd name="T4" fmla="*/ 64 w 81"/>
                  <a:gd name="T5" fmla="*/ 37 h 198"/>
                  <a:gd name="T6" fmla="*/ 62 w 81"/>
                  <a:gd name="T7" fmla="*/ 60 h 198"/>
                  <a:gd name="T8" fmla="*/ 67 w 81"/>
                  <a:gd name="T9" fmla="*/ 91 h 198"/>
                  <a:gd name="T10" fmla="*/ 78 w 81"/>
                  <a:gd name="T11" fmla="*/ 148 h 198"/>
                  <a:gd name="T12" fmla="*/ 37 w 81"/>
                  <a:gd name="T13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8">
                    <a:moveTo>
                      <a:pt x="37" y="198"/>
                    </a:moveTo>
                    <a:cubicBezTo>
                      <a:pt x="0" y="142"/>
                      <a:pt x="4" y="57"/>
                      <a:pt x="63" y="0"/>
                    </a:cubicBezTo>
                    <a:cubicBezTo>
                      <a:pt x="68" y="13"/>
                      <a:pt x="65" y="25"/>
                      <a:pt x="64" y="37"/>
                    </a:cubicBezTo>
                    <a:cubicBezTo>
                      <a:pt x="64" y="45"/>
                      <a:pt x="62" y="52"/>
                      <a:pt x="62" y="60"/>
                    </a:cubicBezTo>
                    <a:cubicBezTo>
                      <a:pt x="61" y="71"/>
                      <a:pt x="62" y="81"/>
                      <a:pt x="67" y="91"/>
                    </a:cubicBezTo>
                    <a:cubicBezTo>
                      <a:pt x="76" y="109"/>
                      <a:pt x="81" y="128"/>
                      <a:pt x="78" y="148"/>
                    </a:cubicBezTo>
                    <a:cubicBezTo>
                      <a:pt x="74" y="173"/>
                      <a:pt x="59" y="188"/>
                      <a:pt x="3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99" name="Freeform 56"/>
              <p:cNvSpPr/>
              <p:nvPr/>
            </p:nvSpPr>
            <p:spPr bwMode="auto">
              <a:xfrm>
                <a:off x="6486525" y="1200151"/>
                <a:ext cx="77788" cy="103188"/>
              </a:xfrm>
              <a:custGeom>
                <a:avLst/>
                <a:gdLst>
                  <a:gd name="T0" fmla="*/ 5 w 123"/>
                  <a:gd name="T1" fmla="*/ 161 h 163"/>
                  <a:gd name="T2" fmla="*/ 123 w 123"/>
                  <a:gd name="T3" fmla="*/ 0 h 163"/>
                  <a:gd name="T4" fmla="*/ 118 w 123"/>
                  <a:gd name="T5" fmla="*/ 15 h 163"/>
                  <a:gd name="T6" fmla="*/ 104 w 123"/>
                  <a:gd name="T7" fmla="*/ 36 h 163"/>
                  <a:gd name="T8" fmla="*/ 81 w 123"/>
                  <a:gd name="T9" fmla="*/ 93 h 163"/>
                  <a:gd name="T10" fmla="*/ 52 w 123"/>
                  <a:gd name="T11" fmla="*/ 150 h 163"/>
                  <a:gd name="T12" fmla="*/ 5 w 123"/>
                  <a:gd name="T13" fmla="*/ 16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63">
                    <a:moveTo>
                      <a:pt x="5" y="161"/>
                    </a:moveTo>
                    <a:cubicBezTo>
                      <a:pt x="0" y="88"/>
                      <a:pt x="49" y="21"/>
                      <a:pt x="123" y="0"/>
                    </a:cubicBezTo>
                    <a:cubicBezTo>
                      <a:pt x="121" y="6"/>
                      <a:pt x="120" y="11"/>
                      <a:pt x="118" y="15"/>
                    </a:cubicBezTo>
                    <a:cubicBezTo>
                      <a:pt x="114" y="22"/>
                      <a:pt x="109" y="29"/>
                      <a:pt x="104" y="36"/>
                    </a:cubicBezTo>
                    <a:cubicBezTo>
                      <a:pt x="91" y="53"/>
                      <a:pt x="82" y="71"/>
                      <a:pt x="81" y="93"/>
                    </a:cubicBezTo>
                    <a:cubicBezTo>
                      <a:pt x="80" y="116"/>
                      <a:pt x="71" y="136"/>
                      <a:pt x="52" y="150"/>
                    </a:cubicBezTo>
                    <a:cubicBezTo>
                      <a:pt x="39" y="160"/>
                      <a:pt x="23" y="163"/>
                      <a:pt x="5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0" name="Freeform 57"/>
              <p:cNvSpPr/>
              <p:nvPr/>
            </p:nvSpPr>
            <p:spPr bwMode="auto">
              <a:xfrm>
                <a:off x="6808788" y="1768476"/>
                <a:ext cx="84138" cy="98425"/>
              </a:xfrm>
              <a:custGeom>
                <a:avLst/>
                <a:gdLst>
                  <a:gd name="T0" fmla="*/ 3 w 133"/>
                  <a:gd name="T1" fmla="*/ 0 h 157"/>
                  <a:gd name="T2" fmla="*/ 29 w 133"/>
                  <a:gd name="T3" fmla="*/ 26 h 157"/>
                  <a:gd name="T4" fmla="*/ 41 w 133"/>
                  <a:gd name="T5" fmla="*/ 40 h 157"/>
                  <a:gd name="T6" fmla="*/ 72 w 133"/>
                  <a:gd name="T7" fmla="*/ 61 h 157"/>
                  <a:gd name="T8" fmla="*/ 127 w 133"/>
                  <a:gd name="T9" fmla="*/ 106 h 157"/>
                  <a:gd name="T10" fmla="*/ 130 w 133"/>
                  <a:gd name="T11" fmla="*/ 148 h 157"/>
                  <a:gd name="T12" fmla="*/ 119 w 133"/>
                  <a:gd name="T13" fmla="*/ 155 h 157"/>
                  <a:gd name="T14" fmla="*/ 4 w 133"/>
                  <a:gd name="T15" fmla="*/ 31 h 157"/>
                  <a:gd name="T16" fmla="*/ 0 w 133"/>
                  <a:gd name="T17" fmla="*/ 5 h 157"/>
                  <a:gd name="T18" fmla="*/ 0 w 133"/>
                  <a:gd name="T19" fmla="*/ 3 h 157"/>
                  <a:gd name="T20" fmla="*/ 3 w 133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57">
                    <a:moveTo>
                      <a:pt x="3" y="0"/>
                    </a:moveTo>
                    <a:cubicBezTo>
                      <a:pt x="12" y="9"/>
                      <a:pt x="20" y="17"/>
                      <a:pt x="29" y="26"/>
                    </a:cubicBezTo>
                    <a:cubicBezTo>
                      <a:pt x="33" y="30"/>
                      <a:pt x="37" y="35"/>
                      <a:pt x="41" y="40"/>
                    </a:cubicBezTo>
                    <a:cubicBezTo>
                      <a:pt x="49" y="50"/>
                      <a:pt x="59" y="57"/>
                      <a:pt x="72" y="61"/>
                    </a:cubicBezTo>
                    <a:cubicBezTo>
                      <a:pt x="96" y="69"/>
                      <a:pt x="117" y="82"/>
                      <a:pt x="127" y="106"/>
                    </a:cubicBezTo>
                    <a:cubicBezTo>
                      <a:pt x="133" y="120"/>
                      <a:pt x="133" y="134"/>
                      <a:pt x="130" y="148"/>
                    </a:cubicBezTo>
                    <a:cubicBezTo>
                      <a:pt x="129" y="155"/>
                      <a:pt x="126" y="157"/>
                      <a:pt x="119" y="155"/>
                    </a:cubicBezTo>
                    <a:cubicBezTo>
                      <a:pt x="57" y="136"/>
                      <a:pt x="18" y="95"/>
                      <a:pt x="4" y="31"/>
                    </a:cubicBezTo>
                    <a:cubicBezTo>
                      <a:pt x="2" y="23"/>
                      <a:pt x="1" y="14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1" name="Freeform 58"/>
              <p:cNvSpPr/>
              <p:nvPr/>
            </p:nvSpPr>
            <p:spPr bwMode="auto">
              <a:xfrm>
                <a:off x="6511925" y="976313"/>
                <a:ext cx="46038" cy="125413"/>
              </a:xfrm>
              <a:custGeom>
                <a:avLst/>
                <a:gdLst>
                  <a:gd name="T0" fmla="*/ 29 w 75"/>
                  <a:gd name="T1" fmla="*/ 0 h 199"/>
                  <a:gd name="T2" fmla="*/ 72 w 75"/>
                  <a:gd name="T3" fmla="*/ 98 h 199"/>
                  <a:gd name="T4" fmla="*/ 52 w 75"/>
                  <a:gd name="T5" fmla="*/ 191 h 199"/>
                  <a:gd name="T6" fmla="*/ 37 w 75"/>
                  <a:gd name="T7" fmla="*/ 194 h 199"/>
                  <a:gd name="T8" fmla="*/ 11 w 75"/>
                  <a:gd name="T9" fmla="*/ 111 h 199"/>
                  <a:gd name="T10" fmla="*/ 17 w 75"/>
                  <a:gd name="T11" fmla="*/ 96 h 199"/>
                  <a:gd name="T12" fmla="*/ 25 w 75"/>
                  <a:gd name="T13" fmla="*/ 37 h 199"/>
                  <a:gd name="T14" fmla="*/ 24 w 75"/>
                  <a:gd name="T15" fmla="*/ 1 h 199"/>
                  <a:gd name="T16" fmla="*/ 29 w 75"/>
                  <a:gd name="T1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99">
                    <a:moveTo>
                      <a:pt x="29" y="0"/>
                    </a:moveTo>
                    <a:cubicBezTo>
                      <a:pt x="53" y="28"/>
                      <a:pt x="69" y="60"/>
                      <a:pt x="72" y="98"/>
                    </a:cubicBezTo>
                    <a:cubicBezTo>
                      <a:pt x="75" y="131"/>
                      <a:pt x="68" y="162"/>
                      <a:pt x="52" y="191"/>
                    </a:cubicBezTo>
                    <a:cubicBezTo>
                      <a:pt x="47" y="199"/>
                      <a:pt x="43" y="198"/>
                      <a:pt x="37" y="194"/>
                    </a:cubicBezTo>
                    <a:cubicBezTo>
                      <a:pt x="10" y="177"/>
                      <a:pt x="0" y="146"/>
                      <a:pt x="11" y="111"/>
                    </a:cubicBezTo>
                    <a:cubicBezTo>
                      <a:pt x="12" y="106"/>
                      <a:pt x="14" y="100"/>
                      <a:pt x="17" y="96"/>
                    </a:cubicBezTo>
                    <a:cubicBezTo>
                      <a:pt x="30" y="78"/>
                      <a:pt x="26" y="57"/>
                      <a:pt x="25" y="37"/>
                    </a:cubicBezTo>
                    <a:cubicBezTo>
                      <a:pt x="24" y="25"/>
                      <a:pt x="24" y="13"/>
                      <a:pt x="24" y="1"/>
                    </a:cubicBezTo>
                    <a:cubicBezTo>
                      <a:pt x="26" y="0"/>
                      <a:pt x="27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2" name="Freeform 59"/>
              <p:cNvSpPr/>
              <p:nvPr/>
            </p:nvSpPr>
            <p:spPr bwMode="auto">
              <a:xfrm>
                <a:off x="6408738" y="1193801"/>
                <a:ext cx="65088" cy="109538"/>
              </a:xfrm>
              <a:custGeom>
                <a:avLst/>
                <a:gdLst>
                  <a:gd name="T0" fmla="*/ 2 w 105"/>
                  <a:gd name="T1" fmla="*/ 0 h 175"/>
                  <a:gd name="T2" fmla="*/ 64 w 105"/>
                  <a:gd name="T3" fmla="*/ 44 h 175"/>
                  <a:gd name="T4" fmla="*/ 101 w 105"/>
                  <a:gd name="T5" fmla="*/ 165 h 175"/>
                  <a:gd name="T6" fmla="*/ 91 w 105"/>
                  <a:gd name="T7" fmla="*/ 173 h 175"/>
                  <a:gd name="T8" fmla="*/ 31 w 105"/>
                  <a:gd name="T9" fmla="*/ 107 h 175"/>
                  <a:gd name="T10" fmla="*/ 31 w 105"/>
                  <a:gd name="T11" fmla="*/ 80 h 175"/>
                  <a:gd name="T12" fmla="*/ 26 w 105"/>
                  <a:gd name="T13" fmla="*/ 59 h 175"/>
                  <a:gd name="T14" fmla="*/ 7 w 105"/>
                  <a:gd name="T15" fmla="*/ 23 h 175"/>
                  <a:gd name="T16" fmla="*/ 0 w 105"/>
                  <a:gd name="T17" fmla="*/ 1 h 175"/>
                  <a:gd name="T18" fmla="*/ 2 w 105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75">
                    <a:moveTo>
                      <a:pt x="2" y="0"/>
                    </a:moveTo>
                    <a:cubicBezTo>
                      <a:pt x="26" y="10"/>
                      <a:pt x="47" y="25"/>
                      <a:pt x="64" y="44"/>
                    </a:cubicBezTo>
                    <a:cubicBezTo>
                      <a:pt x="94" y="79"/>
                      <a:pt x="105" y="120"/>
                      <a:pt x="101" y="165"/>
                    </a:cubicBezTo>
                    <a:cubicBezTo>
                      <a:pt x="101" y="172"/>
                      <a:pt x="99" y="175"/>
                      <a:pt x="91" y="173"/>
                    </a:cubicBezTo>
                    <a:cubicBezTo>
                      <a:pt x="56" y="168"/>
                      <a:pt x="35" y="144"/>
                      <a:pt x="31" y="107"/>
                    </a:cubicBezTo>
                    <a:cubicBezTo>
                      <a:pt x="31" y="98"/>
                      <a:pt x="32" y="89"/>
                      <a:pt x="31" y="80"/>
                    </a:cubicBezTo>
                    <a:cubicBezTo>
                      <a:pt x="30" y="73"/>
                      <a:pt x="29" y="65"/>
                      <a:pt x="26" y="59"/>
                    </a:cubicBezTo>
                    <a:cubicBezTo>
                      <a:pt x="20" y="46"/>
                      <a:pt x="13" y="35"/>
                      <a:pt x="7" y="23"/>
                    </a:cubicBezTo>
                    <a:cubicBezTo>
                      <a:pt x="4" y="16"/>
                      <a:pt x="2" y="9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3" name="Freeform 60"/>
              <p:cNvSpPr/>
              <p:nvPr/>
            </p:nvSpPr>
            <p:spPr bwMode="auto">
              <a:xfrm>
                <a:off x="6427788" y="1592263"/>
                <a:ext cx="117475" cy="73025"/>
              </a:xfrm>
              <a:custGeom>
                <a:avLst/>
                <a:gdLst>
                  <a:gd name="T0" fmla="*/ 0 w 187"/>
                  <a:gd name="T1" fmla="*/ 23 h 117"/>
                  <a:gd name="T2" fmla="*/ 187 w 187"/>
                  <a:gd name="T3" fmla="*/ 96 h 117"/>
                  <a:gd name="T4" fmla="*/ 107 w 187"/>
                  <a:gd name="T5" fmla="*/ 99 h 117"/>
                  <a:gd name="T6" fmla="*/ 80 w 187"/>
                  <a:gd name="T7" fmla="*/ 72 h 117"/>
                  <a:gd name="T8" fmla="*/ 48 w 187"/>
                  <a:gd name="T9" fmla="*/ 48 h 117"/>
                  <a:gd name="T10" fmla="*/ 13 w 187"/>
                  <a:gd name="T11" fmla="*/ 32 h 117"/>
                  <a:gd name="T12" fmla="*/ 0 w 187"/>
                  <a:gd name="T13" fmla="*/ 2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17">
                    <a:moveTo>
                      <a:pt x="0" y="23"/>
                    </a:moveTo>
                    <a:cubicBezTo>
                      <a:pt x="77" y="0"/>
                      <a:pt x="154" y="34"/>
                      <a:pt x="187" y="96"/>
                    </a:cubicBezTo>
                    <a:cubicBezTo>
                      <a:pt x="167" y="115"/>
                      <a:pt x="131" y="117"/>
                      <a:pt x="107" y="99"/>
                    </a:cubicBezTo>
                    <a:cubicBezTo>
                      <a:pt x="97" y="91"/>
                      <a:pt x="87" y="82"/>
                      <a:pt x="80" y="72"/>
                    </a:cubicBezTo>
                    <a:cubicBezTo>
                      <a:pt x="71" y="60"/>
                      <a:pt x="60" y="54"/>
                      <a:pt x="48" y="48"/>
                    </a:cubicBezTo>
                    <a:cubicBezTo>
                      <a:pt x="36" y="43"/>
                      <a:pt x="24" y="38"/>
                      <a:pt x="13" y="32"/>
                    </a:cubicBezTo>
                    <a:cubicBezTo>
                      <a:pt x="9" y="30"/>
                      <a:pt x="5" y="27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4" name="Freeform 61"/>
              <p:cNvSpPr/>
              <p:nvPr/>
            </p:nvSpPr>
            <p:spPr bwMode="auto">
              <a:xfrm>
                <a:off x="6589713" y="1628776"/>
                <a:ext cx="71438" cy="114300"/>
              </a:xfrm>
              <a:custGeom>
                <a:avLst/>
                <a:gdLst>
                  <a:gd name="T0" fmla="*/ 103 w 116"/>
                  <a:gd name="T1" fmla="*/ 183 h 183"/>
                  <a:gd name="T2" fmla="*/ 17 w 116"/>
                  <a:gd name="T3" fmla="*/ 0 h 183"/>
                  <a:gd name="T4" fmla="*/ 31 w 116"/>
                  <a:gd name="T5" fmla="*/ 20 h 183"/>
                  <a:gd name="T6" fmla="*/ 40 w 116"/>
                  <a:gd name="T7" fmla="*/ 36 h 183"/>
                  <a:gd name="T8" fmla="*/ 78 w 116"/>
                  <a:gd name="T9" fmla="*/ 82 h 183"/>
                  <a:gd name="T10" fmla="*/ 115 w 116"/>
                  <a:gd name="T11" fmla="*/ 139 h 183"/>
                  <a:gd name="T12" fmla="*/ 103 w 116"/>
                  <a:gd name="T13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83">
                    <a:moveTo>
                      <a:pt x="103" y="183"/>
                    </a:moveTo>
                    <a:cubicBezTo>
                      <a:pt x="37" y="153"/>
                      <a:pt x="0" y="81"/>
                      <a:pt x="17" y="0"/>
                    </a:cubicBezTo>
                    <a:cubicBezTo>
                      <a:pt x="23" y="8"/>
                      <a:pt x="27" y="13"/>
                      <a:pt x="31" y="20"/>
                    </a:cubicBezTo>
                    <a:cubicBezTo>
                      <a:pt x="35" y="25"/>
                      <a:pt x="37" y="30"/>
                      <a:pt x="40" y="36"/>
                    </a:cubicBezTo>
                    <a:cubicBezTo>
                      <a:pt x="48" y="55"/>
                      <a:pt x="59" y="70"/>
                      <a:pt x="78" y="82"/>
                    </a:cubicBezTo>
                    <a:cubicBezTo>
                      <a:pt x="98" y="94"/>
                      <a:pt x="113" y="114"/>
                      <a:pt x="115" y="139"/>
                    </a:cubicBezTo>
                    <a:cubicBezTo>
                      <a:pt x="116" y="155"/>
                      <a:pt x="111" y="169"/>
                      <a:pt x="103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5" name="Freeform 62"/>
              <p:cNvSpPr/>
              <p:nvPr/>
            </p:nvSpPr>
            <p:spPr bwMode="auto">
              <a:xfrm>
                <a:off x="6442075" y="1087438"/>
                <a:ext cx="58738" cy="117475"/>
              </a:xfrm>
              <a:custGeom>
                <a:avLst/>
                <a:gdLst>
                  <a:gd name="T0" fmla="*/ 3 w 92"/>
                  <a:gd name="T1" fmla="*/ 0 h 185"/>
                  <a:gd name="T2" fmla="*/ 47 w 92"/>
                  <a:gd name="T3" fmla="*/ 37 h 185"/>
                  <a:gd name="T4" fmla="*/ 81 w 92"/>
                  <a:gd name="T5" fmla="*/ 177 h 185"/>
                  <a:gd name="T6" fmla="*/ 70 w 92"/>
                  <a:gd name="T7" fmla="*/ 183 h 185"/>
                  <a:gd name="T8" fmla="*/ 20 w 92"/>
                  <a:gd name="T9" fmla="*/ 121 h 185"/>
                  <a:gd name="T10" fmla="*/ 22 w 92"/>
                  <a:gd name="T11" fmla="*/ 83 h 185"/>
                  <a:gd name="T12" fmla="*/ 20 w 92"/>
                  <a:gd name="T13" fmla="*/ 64 h 185"/>
                  <a:gd name="T14" fmla="*/ 4 w 92"/>
                  <a:gd name="T15" fmla="*/ 21 h 185"/>
                  <a:gd name="T16" fmla="*/ 0 w 92"/>
                  <a:gd name="T17" fmla="*/ 2 h 185"/>
                  <a:gd name="T18" fmla="*/ 3 w 92"/>
                  <a:gd name="T1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85">
                    <a:moveTo>
                      <a:pt x="3" y="0"/>
                    </a:moveTo>
                    <a:cubicBezTo>
                      <a:pt x="20" y="10"/>
                      <a:pt x="34" y="22"/>
                      <a:pt x="47" y="37"/>
                    </a:cubicBezTo>
                    <a:cubicBezTo>
                      <a:pt x="81" y="78"/>
                      <a:pt x="92" y="125"/>
                      <a:pt x="81" y="177"/>
                    </a:cubicBezTo>
                    <a:cubicBezTo>
                      <a:pt x="80" y="184"/>
                      <a:pt x="77" y="185"/>
                      <a:pt x="70" y="183"/>
                    </a:cubicBezTo>
                    <a:cubicBezTo>
                      <a:pt x="40" y="176"/>
                      <a:pt x="21" y="152"/>
                      <a:pt x="20" y="121"/>
                    </a:cubicBezTo>
                    <a:cubicBezTo>
                      <a:pt x="19" y="108"/>
                      <a:pt x="22" y="95"/>
                      <a:pt x="22" y="83"/>
                    </a:cubicBezTo>
                    <a:cubicBezTo>
                      <a:pt x="22" y="76"/>
                      <a:pt x="22" y="70"/>
                      <a:pt x="20" y="64"/>
                    </a:cubicBezTo>
                    <a:cubicBezTo>
                      <a:pt x="15" y="49"/>
                      <a:pt x="9" y="36"/>
                      <a:pt x="4" y="21"/>
                    </a:cubicBezTo>
                    <a:cubicBezTo>
                      <a:pt x="2" y="15"/>
                      <a:pt x="2" y="8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6" name="Freeform 63"/>
              <p:cNvSpPr/>
              <p:nvPr/>
            </p:nvSpPr>
            <p:spPr bwMode="auto">
              <a:xfrm>
                <a:off x="6557963" y="1044576"/>
                <a:ext cx="109538" cy="69850"/>
              </a:xfrm>
              <a:custGeom>
                <a:avLst/>
                <a:gdLst>
                  <a:gd name="T0" fmla="*/ 49 w 174"/>
                  <a:gd name="T1" fmla="*/ 110 h 111"/>
                  <a:gd name="T2" fmla="*/ 7 w 174"/>
                  <a:gd name="T3" fmla="*/ 104 h 111"/>
                  <a:gd name="T4" fmla="*/ 3 w 174"/>
                  <a:gd name="T5" fmla="*/ 94 h 111"/>
                  <a:gd name="T6" fmla="*/ 148 w 174"/>
                  <a:gd name="T7" fmla="*/ 0 h 111"/>
                  <a:gd name="T8" fmla="*/ 173 w 174"/>
                  <a:gd name="T9" fmla="*/ 0 h 111"/>
                  <a:gd name="T10" fmla="*/ 174 w 174"/>
                  <a:gd name="T11" fmla="*/ 3 h 111"/>
                  <a:gd name="T12" fmla="*/ 159 w 174"/>
                  <a:gd name="T13" fmla="*/ 16 h 111"/>
                  <a:gd name="T14" fmla="*/ 122 w 174"/>
                  <a:gd name="T15" fmla="*/ 40 h 111"/>
                  <a:gd name="T16" fmla="*/ 106 w 174"/>
                  <a:gd name="T17" fmla="*/ 57 h 111"/>
                  <a:gd name="T18" fmla="*/ 48 w 174"/>
                  <a:gd name="T19" fmla="*/ 111 h 111"/>
                  <a:gd name="T20" fmla="*/ 49 w 174"/>
                  <a:gd name="T21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111">
                    <a:moveTo>
                      <a:pt x="49" y="110"/>
                    </a:moveTo>
                    <a:cubicBezTo>
                      <a:pt x="35" y="108"/>
                      <a:pt x="21" y="107"/>
                      <a:pt x="7" y="104"/>
                    </a:cubicBezTo>
                    <a:cubicBezTo>
                      <a:pt x="1" y="103"/>
                      <a:pt x="0" y="100"/>
                      <a:pt x="3" y="94"/>
                    </a:cubicBezTo>
                    <a:cubicBezTo>
                      <a:pt x="33" y="34"/>
                      <a:pt x="81" y="1"/>
                      <a:pt x="148" y="0"/>
                    </a:cubicBezTo>
                    <a:cubicBezTo>
                      <a:pt x="157" y="0"/>
                      <a:pt x="165" y="0"/>
                      <a:pt x="173" y="0"/>
                    </a:cubicBezTo>
                    <a:cubicBezTo>
                      <a:pt x="173" y="1"/>
                      <a:pt x="174" y="2"/>
                      <a:pt x="174" y="3"/>
                    </a:cubicBezTo>
                    <a:cubicBezTo>
                      <a:pt x="169" y="7"/>
                      <a:pt x="165" y="12"/>
                      <a:pt x="159" y="16"/>
                    </a:cubicBezTo>
                    <a:cubicBezTo>
                      <a:pt x="147" y="24"/>
                      <a:pt x="134" y="31"/>
                      <a:pt x="122" y="40"/>
                    </a:cubicBezTo>
                    <a:cubicBezTo>
                      <a:pt x="116" y="44"/>
                      <a:pt x="110" y="51"/>
                      <a:pt x="106" y="57"/>
                    </a:cubicBezTo>
                    <a:cubicBezTo>
                      <a:pt x="93" y="82"/>
                      <a:pt x="76" y="102"/>
                      <a:pt x="48" y="111"/>
                    </a:cubicBezTo>
                    <a:cubicBezTo>
                      <a:pt x="48" y="111"/>
                      <a:pt x="49" y="110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7" name="Freeform 64"/>
              <p:cNvSpPr/>
              <p:nvPr/>
            </p:nvSpPr>
            <p:spPr bwMode="auto">
              <a:xfrm>
                <a:off x="6388100" y="1306513"/>
                <a:ext cx="82550" cy="98425"/>
              </a:xfrm>
              <a:custGeom>
                <a:avLst/>
                <a:gdLst>
                  <a:gd name="T0" fmla="*/ 3 w 130"/>
                  <a:gd name="T1" fmla="*/ 0 h 156"/>
                  <a:gd name="T2" fmla="*/ 74 w 130"/>
                  <a:gd name="T3" fmla="*/ 36 h 156"/>
                  <a:gd name="T4" fmla="*/ 128 w 130"/>
                  <a:gd name="T5" fmla="*/ 141 h 156"/>
                  <a:gd name="T6" fmla="*/ 115 w 130"/>
                  <a:gd name="T7" fmla="*/ 156 h 156"/>
                  <a:gd name="T8" fmla="*/ 53 w 130"/>
                  <a:gd name="T9" fmla="*/ 110 h 156"/>
                  <a:gd name="T10" fmla="*/ 45 w 130"/>
                  <a:gd name="T11" fmla="*/ 76 h 156"/>
                  <a:gd name="T12" fmla="*/ 33 w 130"/>
                  <a:gd name="T13" fmla="*/ 51 h 156"/>
                  <a:gd name="T14" fmla="*/ 9 w 130"/>
                  <a:gd name="T15" fmla="*/ 19 h 156"/>
                  <a:gd name="T16" fmla="*/ 0 w 130"/>
                  <a:gd name="T17" fmla="*/ 2 h 156"/>
                  <a:gd name="T18" fmla="*/ 3 w 130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56">
                    <a:moveTo>
                      <a:pt x="3" y="0"/>
                    </a:moveTo>
                    <a:cubicBezTo>
                      <a:pt x="29" y="7"/>
                      <a:pt x="53" y="19"/>
                      <a:pt x="74" y="36"/>
                    </a:cubicBezTo>
                    <a:cubicBezTo>
                      <a:pt x="106" y="64"/>
                      <a:pt x="123" y="99"/>
                      <a:pt x="128" y="141"/>
                    </a:cubicBezTo>
                    <a:cubicBezTo>
                      <a:pt x="130" y="155"/>
                      <a:pt x="129" y="156"/>
                      <a:pt x="115" y="156"/>
                    </a:cubicBezTo>
                    <a:cubicBezTo>
                      <a:pt x="86" y="156"/>
                      <a:pt x="64" y="140"/>
                      <a:pt x="53" y="110"/>
                    </a:cubicBezTo>
                    <a:cubicBezTo>
                      <a:pt x="49" y="99"/>
                      <a:pt x="48" y="87"/>
                      <a:pt x="45" y="76"/>
                    </a:cubicBezTo>
                    <a:cubicBezTo>
                      <a:pt x="42" y="67"/>
                      <a:pt x="38" y="58"/>
                      <a:pt x="33" y="51"/>
                    </a:cubicBezTo>
                    <a:cubicBezTo>
                      <a:pt x="26" y="40"/>
                      <a:pt x="17" y="30"/>
                      <a:pt x="9" y="19"/>
                    </a:cubicBezTo>
                    <a:cubicBezTo>
                      <a:pt x="6" y="14"/>
                      <a:pt x="3" y="8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8" name="Freeform 65"/>
              <p:cNvSpPr/>
              <p:nvPr/>
            </p:nvSpPr>
            <p:spPr bwMode="auto">
              <a:xfrm>
                <a:off x="6473825" y="1287463"/>
                <a:ext cx="69850" cy="112713"/>
              </a:xfrm>
              <a:custGeom>
                <a:avLst/>
                <a:gdLst>
                  <a:gd name="T0" fmla="*/ 112 w 112"/>
                  <a:gd name="T1" fmla="*/ 0 h 179"/>
                  <a:gd name="T2" fmla="*/ 107 w 112"/>
                  <a:gd name="T3" fmla="*/ 20 h 179"/>
                  <a:gd name="T4" fmla="*/ 91 w 112"/>
                  <a:gd name="T5" fmla="*/ 55 h 179"/>
                  <a:gd name="T6" fmla="*/ 86 w 112"/>
                  <a:gd name="T7" fmla="*/ 90 h 179"/>
                  <a:gd name="T8" fmla="*/ 70 w 112"/>
                  <a:gd name="T9" fmla="*/ 155 h 179"/>
                  <a:gd name="T10" fmla="*/ 24 w 112"/>
                  <a:gd name="T11" fmla="*/ 179 h 179"/>
                  <a:gd name="T12" fmla="*/ 112 w 112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9">
                    <a:moveTo>
                      <a:pt x="112" y="0"/>
                    </a:moveTo>
                    <a:cubicBezTo>
                      <a:pt x="110" y="8"/>
                      <a:pt x="109" y="14"/>
                      <a:pt x="107" y="20"/>
                    </a:cubicBezTo>
                    <a:cubicBezTo>
                      <a:pt x="102" y="32"/>
                      <a:pt x="97" y="44"/>
                      <a:pt x="91" y="55"/>
                    </a:cubicBezTo>
                    <a:cubicBezTo>
                      <a:pt x="85" y="66"/>
                      <a:pt x="85" y="78"/>
                      <a:pt x="86" y="90"/>
                    </a:cubicBezTo>
                    <a:cubicBezTo>
                      <a:pt x="89" y="113"/>
                      <a:pt x="86" y="136"/>
                      <a:pt x="70" y="155"/>
                    </a:cubicBezTo>
                    <a:cubicBezTo>
                      <a:pt x="58" y="171"/>
                      <a:pt x="42" y="177"/>
                      <a:pt x="24" y="179"/>
                    </a:cubicBezTo>
                    <a:cubicBezTo>
                      <a:pt x="0" y="120"/>
                      <a:pt x="52" y="14"/>
                      <a:pt x="1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9" name="Freeform 66"/>
              <p:cNvSpPr/>
              <p:nvPr/>
            </p:nvSpPr>
            <p:spPr bwMode="auto">
              <a:xfrm>
                <a:off x="6592888" y="881063"/>
                <a:ext cx="66675" cy="122238"/>
              </a:xfrm>
              <a:custGeom>
                <a:avLst/>
                <a:gdLst>
                  <a:gd name="T0" fmla="*/ 28 w 107"/>
                  <a:gd name="T1" fmla="*/ 194 h 194"/>
                  <a:gd name="T2" fmla="*/ 16 w 107"/>
                  <a:gd name="T3" fmla="*/ 113 h 194"/>
                  <a:gd name="T4" fmla="*/ 39 w 107"/>
                  <a:gd name="T5" fmla="*/ 83 h 194"/>
                  <a:gd name="T6" fmla="*/ 57 w 107"/>
                  <a:gd name="T7" fmla="*/ 51 h 194"/>
                  <a:gd name="T8" fmla="*/ 69 w 107"/>
                  <a:gd name="T9" fmla="*/ 12 h 194"/>
                  <a:gd name="T10" fmla="*/ 76 w 107"/>
                  <a:gd name="T11" fmla="*/ 0 h 194"/>
                  <a:gd name="T12" fmla="*/ 28 w 107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94">
                    <a:moveTo>
                      <a:pt x="28" y="194"/>
                    </a:moveTo>
                    <a:cubicBezTo>
                      <a:pt x="5" y="171"/>
                      <a:pt x="0" y="140"/>
                      <a:pt x="16" y="113"/>
                    </a:cubicBezTo>
                    <a:cubicBezTo>
                      <a:pt x="22" y="102"/>
                      <a:pt x="30" y="92"/>
                      <a:pt x="39" y="83"/>
                    </a:cubicBezTo>
                    <a:cubicBezTo>
                      <a:pt x="48" y="74"/>
                      <a:pt x="54" y="64"/>
                      <a:pt x="57" y="51"/>
                    </a:cubicBezTo>
                    <a:cubicBezTo>
                      <a:pt x="61" y="38"/>
                      <a:pt x="65" y="25"/>
                      <a:pt x="69" y="12"/>
                    </a:cubicBezTo>
                    <a:cubicBezTo>
                      <a:pt x="71" y="8"/>
                      <a:pt x="74" y="4"/>
                      <a:pt x="76" y="0"/>
                    </a:cubicBezTo>
                    <a:cubicBezTo>
                      <a:pt x="107" y="63"/>
                      <a:pt x="91" y="150"/>
                      <a:pt x="28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6217" y="2575"/>
              <a:ext cx="6774" cy="318"/>
              <a:chOff x="6497" y="2864"/>
              <a:chExt cx="6774" cy="318"/>
            </a:xfrm>
          </p:grpSpPr>
          <p:cxnSp>
            <p:nvCxnSpPr>
              <p:cNvPr id="85" name="直接连接符 84"/>
              <p:cNvCxnSpPr/>
              <p:nvPr/>
            </p:nvCxnSpPr>
            <p:spPr>
              <a:xfrm flipH="1">
                <a:off x="6497" y="3023"/>
                <a:ext cx="2976" cy="0"/>
              </a:xfrm>
              <a:prstGeom prst="line">
                <a:avLst/>
              </a:prstGeom>
              <a:ln w="9525">
                <a:gradFill>
                  <a:gsLst>
                    <a:gs pos="1000">
                      <a:srgbClr val="F8DBB7">
                        <a:alpha val="100000"/>
                      </a:srgbClr>
                    </a:gs>
                    <a:gs pos="30000">
                      <a:srgbClr val="F8DBB7">
                        <a:alpha val="50000"/>
                      </a:srgbClr>
                    </a:gs>
                    <a:gs pos="99000">
                      <a:srgbClr val="F8DBB7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10295" y="3023"/>
                <a:ext cx="2976" cy="0"/>
              </a:xfrm>
              <a:prstGeom prst="line">
                <a:avLst/>
              </a:prstGeom>
              <a:ln w="9525">
                <a:gradFill>
                  <a:gsLst>
                    <a:gs pos="1000">
                      <a:srgbClr val="F8DBB7">
                        <a:alpha val="100000"/>
                      </a:srgbClr>
                    </a:gs>
                    <a:gs pos="30000">
                      <a:srgbClr val="F8DBB7">
                        <a:alpha val="50000"/>
                      </a:srgbClr>
                    </a:gs>
                    <a:gs pos="99000">
                      <a:srgbClr val="F8DBB7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组合 86"/>
              <p:cNvGrpSpPr/>
              <p:nvPr/>
            </p:nvGrpSpPr>
            <p:grpSpPr>
              <a:xfrm>
                <a:off x="9416" y="2864"/>
                <a:ext cx="936" cy="318"/>
                <a:chOff x="9415" y="2864"/>
                <a:chExt cx="936" cy="318"/>
              </a:xfrm>
            </p:grpSpPr>
            <p:sp>
              <p:nvSpPr>
                <p:cNvPr id="88" name="五角星 79"/>
                <p:cNvSpPr/>
                <p:nvPr/>
              </p:nvSpPr>
              <p:spPr>
                <a:xfrm>
                  <a:off x="9724" y="2864"/>
                  <a:ext cx="318" cy="318"/>
                </a:xfrm>
                <a:prstGeom prst="star5">
                  <a:avLst/>
                </a:prstGeom>
                <a:gradFill>
                  <a:gsLst>
                    <a:gs pos="0">
                      <a:srgbClr val="F6EDE2"/>
                    </a:gs>
                    <a:gs pos="100000">
                      <a:srgbClr val="F5C387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89" name="五角星 80"/>
                <p:cNvSpPr/>
                <p:nvPr/>
              </p:nvSpPr>
              <p:spPr>
                <a:xfrm>
                  <a:off x="10165" y="2930"/>
                  <a:ext cx="186" cy="186"/>
                </a:xfrm>
                <a:prstGeom prst="star5">
                  <a:avLst/>
                </a:prstGeom>
                <a:gradFill>
                  <a:gsLst>
                    <a:gs pos="0">
                      <a:srgbClr val="F6EDE2"/>
                    </a:gs>
                    <a:gs pos="100000">
                      <a:srgbClr val="F5C387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90" name="五角星 81"/>
                <p:cNvSpPr/>
                <p:nvPr/>
              </p:nvSpPr>
              <p:spPr>
                <a:xfrm>
                  <a:off x="9415" y="2930"/>
                  <a:ext cx="186" cy="186"/>
                </a:xfrm>
                <a:prstGeom prst="star5">
                  <a:avLst/>
                </a:prstGeom>
                <a:gradFill>
                  <a:gsLst>
                    <a:gs pos="0">
                      <a:srgbClr val="F6EDE2"/>
                    </a:gs>
                    <a:gs pos="100000">
                      <a:srgbClr val="F5C387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</p:grpSp>
        </p:grpSp>
      </p:grpSp>
      <p:sp>
        <p:nvSpPr>
          <p:cNvPr id="169" name="文本框 168"/>
          <p:cNvSpPr txBox="1"/>
          <p:nvPr>
            <p:custDataLst>
              <p:tags r:id="rId6"/>
            </p:custDataLst>
          </p:nvPr>
        </p:nvSpPr>
        <p:spPr>
          <a:xfrm>
            <a:off x="3421600" y="4054213"/>
            <a:ext cx="28505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FFDBAE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输入</a:t>
            </a:r>
            <a:endParaRPr lang="zh-CN" altLang="en-US" sz="2800" b="1" dirty="0">
              <a:solidFill>
                <a:srgbClr val="FFDBAE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FFDBAE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标题</a:t>
            </a:r>
            <a:endParaRPr lang="zh-CN" altLang="en-US" sz="2800" b="1" dirty="0">
              <a:solidFill>
                <a:srgbClr val="FFDBAE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</p:txBody>
      </p:sp>
      <p:sp>
        <p:nvSpPr>
          <p:cNvPr id="170" name="文本框 169"/>
          <p:cNvSpPr txBox="1"/>
          <p:nvPr>
            <p:custDataLst>
              <p:tags r:id="rId7"/>
            </p:custDataLst>
          </p:nvPr>
        </p:nvSpPr>
        <p:spPr>
          <a:xfrm>
            <a:off x="5764115" y="4054213"/>
            <a:ext cx="28505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FFEAD0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输入</a:t>
            </a:r>
            <a:endParaRPr lang="zh-CN" altLang="en-US" sz="2800" b="1" dirty="0">
              <a:solidFill>
                <a:srgbClr val="FFEAD0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FFEAD0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标题</a:t>
            </a:r>
            <a:endParaRPr lang="zh-CN" altLang="en-US" sz="2800" b="1" dirty="0">
              <a:solidFill>
                <a:srgbClr val="FFEAD0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</p:txBody>
      </p:sp>
      <p:sp>
        <p:nvSpPr>
          <p:cNvPr id="171" name="文本框 170"/>
          <p:cNvSpPr txBox="1"/>
          <p:nvPr>
            <p:custDataLst>
              <p:tags r:id="rId8"/>
            </p:custDataLst>
          </p:nvPr>
        </p:nvSpPr>
        <p:spPr>
          <a:xfrm>
            <a:off x="8170130" y="4054213"/>
            <a:ext cx="28505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FFF2E3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输入</a:t>
            </a:r>
            <a:endParaRPr lang="zh-CN" altLang="en-US" sz="2800" b="1" dirty="0">
              <a:solidFill>
                <a:srgbClr val="FFF2E3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FFF2E3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标题</a:t>
            </a:r>
            <a:endParaRPr lang="zh-CN" altLang="en-US" sz="2800" b="1" dirty="0">
              <a:solidFill>
                <a:srgbClr val="FFF2E3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</p:txBody>
      </p:sp>
      <p:sp>
        <p:nvSpPr>
          <p:cNvPr id="172" name="椭圆 171"/>
          <p:cNvSpPr/>
          <p:nvPr>
            <p:custDataLst>
              <p:tags r:id="rId9"/>
            </p:custDataLst>
          </p:nvPr>
        </p:nvSpPr>
        <p:spPr>
          <a:xfrm>
            <a:off x="2021425" y="2889623"/>
            <a:ext cx="970280" cy="972185"/>
          </a:xfrm>
          <a:prstGeom prst="ellipse">
            <a:avLst/>
          </a:prstGeom>
          <a:solidFill>
            <a:srgbClr val="FEC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gradFill>
                <a:gsLst>
                  <a:gs pos="0">
                    <a:srgbClr val="BA2024"/>
                  </a:gs>
                  <a:gs pos="100000">
                    <a:srgbClr val="E23422"/>
                  </a:gs>
                </a:gsLst>
                <a:lin ang="5400000" scaled="0"/>
              </a:gradFill>
            </a:endParaRPr>
          </a:p>
        </p:txBody>
      </p:sp>
      <p:sp>
        <p:nvSpPr>
          <p:cNvPr id="173" name="文本框 172"/>
          <p:cNvSpPr txBox="1"/>
          <p:nvPr>
            <p:custDataLst>
              <p:tags r:id="rId10"/>
            </p:custDataLst>
          </p:nvPr>
        </p:nvSpPr>
        <p:spPr>
          <a:xfrm>
            <a:off x="1080990" y="4054213"/>
            <a:ext cx="28505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FECA84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输入</a:t>
            </a:r>
            <a:endParaRPr lang="zh-CN" altLang="en-US" sz="2800" b="1" dirty="0">
              <a:solidFill>
                <a:srgbClr val="FECA84"/>
              </a:solidFill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FECA84"/>
                </a:solidFill>
                <a:latin typeface="汉仪文黑-55简" panose="00020600040101010101" charset="-122"/>
                <a:ea typeface="汉仪文黑-55简" panose="00020600040101010101" charset="-122"/>
                <a:cs typeface="汉仪文黑-55简" panose="00020600040101010101" charset="-122"/>
                <a:sym typeface="+mn-ea"/>
              </a:rPr>
              <a:t>标题</a:t>
            </a:r>
            <a:endParaRPr lang="zh-CN" altLang="en-US" sz="2800" b="1" dirty="0">
              <a:solidFill>
                <a:srgbClr val="FECA84"/>
              </a:solidFill>
              <a:effectLst/>
              <a:latin typeface="汉仪文黑-55简" panose="00020600040101010101" charset="-122"/>
              <a:ea typeface="汉仪文黑-55简" panose="00020600040101010101" charset="-122"/>
              <a:cs typeface="汉仪文黑-55简" panose="00020600040101010101" charset="-122"/>
              <a:sym typeface="+mn-ea"/>
            </a:endParaRPr>
          </a:p>
        </p:txBody>
      </p:sp>
      <p:sp>
        <p:nvSpPr>
          <p:cNvPr id="174" name="文本框 173"/>
          <p:cNvSpPr txBox="1"/>
          <p:nvPr>
            <p:custDataLst>
              <p:tags r:id="rId11"/>
            </p:custDataLst>
          </p:nvPr>
        </p:nvSpPr>
        <p:spPr>
          <a:xfrm>
            <a:off x="1080355" y="3114413"/>
            <a:ext cx="2850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800" b="1">
                <a:solidFill>
                  <a:srgbClr val="C00000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rPr>
              <a:t>壹</a:t>
            </a:r>
            <a:endParaRPr lang="zh-CN" altLang="en-US" sz="2800" b="1">
              <a:solidFill>
                <a:srgbClr val="C00000"/>
              </a:solidFill>
              <a:effectLst/>
              <a:latin typeface="汉仪文黑-55简" panose="00020600040101010101" charset="-122"/>
              <a:ea typeface="汉仪文黑-55简" panose="00020600040101010101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75" name="圆角矩形 8"/>
          <p:cNvSpPr/>
          <p:nvPr>
            <p:custDataLst>
              <p:tags r:id="rId12"/>
            </p:custDataLst>
          </p:nvPr>
        </p:nvSpPr>
        <p:spPr>
          <a:xfrm>
            <a:off x="1468340" y="2594348"/>
            <a:ext cx="2077085" cy="2732405"/>
          </a:xfrm>
          <a:prstGeom prst="roundRect">
            <a:avLst>
              <a:gd name="adj" fmla="val 4436"/>
            </a:avLst>
          </a:prstGeom>
          <a:noFill/>
          <a:ln>
            <a:solidFill>
              <a:srgbClr val="FFD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BA2024"/>
                  </a:gs>
                  <a:gs pos="100000">
                    <a:srgbClr val="E23422"/>
                  </a:gs>
                </a:gsLst>
                <a:lin ang="5400000" scaled="0"/>
              </a:gradFill>
            </a:endParaRPr>
          </a:p>
        </p:txBody>
      </p:sp>
      <p:sp>
        <p:nvSpPr>
          <p:cNvPr id="176" name="椭圆 175"/>
          <p:cNvSpPr/>
          <p:nvPr>
            <p:custDataLst>
              <p:tags r:id="rId13"/>
            </p:custDataLst>
          </p:nvPr>
        </p:nvSpPr>
        <p:spPr>
          <a:xfrm>
            <a:off x="4362670" y="2889623"/>
            <a:ext cx="970280" cy="972185"/>
          </a:xfrm>
          <a:prstGeom prst="ellipse">
            <a:avLst/>
          </a:prstGeom>
          <a:solidFill>
            <a:srgbClr val="FFD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gradFill>
                <a:gsLst>
                  <a:gs pos="0">
                    <a:srgbClr val="BA2024"/>
                  </a:gs>
                  <a:gs pos="100000">
                    <a:srgbClr val="E23422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177" name="椭圆 176"/>
          <p:cNvSpPr/>
          <p:nvPr>
            <p:custDataLst>
              <p:tags r:id="rId14"/>
            </p:custDataLst>
          </p:nvPr>
        </p:nvSpPr>
        <p:spPr>
          <a:xfrm>
            <a:off x="6735030" y="2888988"/>
            <a:ext cx="970280" cy="972185"/>
          </a:xfrm>
          <a:prstGeom prst="ellipse">
            <a:avLst/>
          </a:prstGeom>
          <a:solidFill>
            <a:srgbClr val="FFE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gradFill>
                <a:gsLst>
                  <a:gs pos="0">
                    <a:srgbClr val="BA2024"/>
                  </a:gs>
                  <a:gs pos="100000">
                    <a:srgbClr val="E23422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178" name="椭圆 177"/>
          <p:cNvSpPr/>
          <p:nvPr>
            <p:custDataLst>
              <p:tags r:id="rId15"/>
            </p:custDataLst>
          </p:nvPr>
        </p:nvSpPr>
        <p:spPr>
          <a:xfrm>
            <a:off x="9116280" y="2889623"/>
            <a:ext cx="970280" cy="972185"/>
          </a:xfrm>
          <a:prstGeom prst="ellipse">
            <a:avLst/>
          </a:prstGeom>
          <a:solidFill>
            <a:srgbClr val="FFF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gradFill>
                <a:gsLst>
                  <a:gs pos="0">
                    <a:srgbClr val="BA2024"/>
                  </a:gs>
                  <a:gs pos="100000">
                    <a:srgbClr val="E23422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179" name="文本框 178"/>
          <p:cNvSpPr txBox="1"/>
          <p:nvPr>
            <p:custDataLst>
              <p:tags r:id="rId16"/>
            </p:custDataLst>
          </p:nvPr>
        </p:nvSpPr>
        <p:spPr>
          <a:xfrm>
            <a:off x="3421600" y="3113778"/>
            <a:ext cx="2850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800" b="1">
                <a:solidFill>
                  <a:srgbClr val="C00000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rPr>
              <a:t>贰</a:t>
            </a:r>
            <a:endParaRPr lang="zh-CN" altLang="en-US" sz="2800" b="1">
              <a:solidFill>
                <a:srgbClr val="C00000"/>
              </a:solidFill>
              <a:effectLst/>
              <a:latin typeface="汉仪文黑-55简" panose="00020600040101010101" charset="-122"/>
              <a:ea typeface="汉仪文黑-55简" panose="00020600040101010101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80" name="文本框 179"/>
          <p:cNvSpPr txBox="1"/>
          <p:nvPr>
            <p:custDataLst>
              <p:tags r:id="rId17"/>
            </p:custDataLst>
          </p:nvPr>
        </p:nvSpPr>
        <p:spPr>
          <a:xfrm>
            <a:off x="5799040" y="3115048"/>
            <a:ext cx="2850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800" b="1">
                <a:solidFill>
                  <a:srgbClr val="C00000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rPr>
              <a:t>叁</a:t>
            </a:r>
            <a:endParaRPr lang="zh-CN" altLang="en-US" sz="2800" b="1">
              <a:solidFill>
                <a:srgbClr val="C00000"/>
              </a:solidFill>
              <a:effectLst/>
              <a:latin typeface="汉仪文黑-55简" panose="00020600040101010101" charset="-122"/>
              <a:ea typeface="汉仪文黑-55简" panose="00020600040101010101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81" name="文本框 180"/>
          <p:cNvSpPr txBox="1"/>
          <p:nvPr>
            <p:custDataLst>
              <p:tags r:id="rId18"/>
            </p:custDataLst>
          </p:nvPr>
        </p:nvSpPr>
        <p:spPr>
          <a:xfrm>
            <a:off x="8176480" y="3115048"/>
            <a:ext cx="2850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rPr>
              <a:t>肆</a:t>
            </a:r>
            <a:endParaRPr lang="zh-CN" altLang="en-US" sz="2800" b="1" dirty="0">
              <a:solidFill>
                <a:srgbClr val="C00000"/>
              </a:solidFill>
              <a:effectLst/>
              <a:latin typeface="汉仪文黑-55简" panose="00020600040101010101" charset="-122"/>
              <a:ea typeface="汉仪文黑-55简" panose="00020600040101010101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82" name="圆角矩形 27"/>
          <p:cNvSpPr/>
          <p:nvPr>
            <p:custDataLst>
              <p:tags r:id="rId19"/>
            </p:custDataLst>
          </p:nvPr>
        </p:nvSpPr>
        <p:spPr>
          <a:xfrm>
            <a:off x="3824825" y="2594348"/>
            <a:ext cx="2077085" cy="2732405"/>
          </a:xfrm>
          <a:prstGeom prst="roundRect">
            <a:avLst>
              <a:gd name="adj" fmla="val 4436"/>
            </a:avLst>
          </a:prstGeom>
          <a:noFill/>
          <a:ln>
            <a:solidFill>
              <a:srgbClr val="FFD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BA2024"/>
                  </a:gs>
                  <a:gs pos="100000">
                    <a:srgbClr val="E23422"/>
                  </a:gs>
                </a:gsLst>
                <a:lin ang="5400000" scaled="0"/>
              </a:gradFill>
            </a:endParaRPr>
          </a:p>
        </p:txBody>
      </p:sp>
      <p:sp>
        <p:nvSpPr>
          <p:cNvPr id="183" name="圆角矩形 29"/>
          <p:cNvSpPr/>
          <p:nvPr>
            <p:custDataLst>
              <p:tags r:id="rId20"/>
            </p:custDataLst>
          </p:nvPr>
        </p:nvSpPr>
        <p:spPr>
          <a:xfrm>
            <a:off x="6185755" y="2594348"/>
            <a:ext cx="2077085" cy="2732405"/>
          </a:xfrm>
          <a:prstGeom prst="roundRect">
            <a:avLst>
              <a:gd name="adj" fmla="val 4436"/>
            </a:avLst>
          </a:prstGeom>
          <a:noFill/>
          <a:ln>
            <a:solidFill>
              <a:srgbClr val="FFD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BA2024"/>
                  </a:gs>
                  <a:gs pos="100000">
                    <a:srgbClr val="E23422"/>
                  </a:gs>
                </a:gsLst>
                <a:lin ang="5400000" scaled="0"/>
              </a:gradFill>
            </a:endParaRPr>
          </a:p>
        </p:txBody>
      </p:sp>
      <p:sp>
        <p:nvSpPr>
          <p:cNvPr id="184" name="圆角矩形 30"/>
          <p:cNvSpPr/>
          <p:nvPr>
            <p:custDataLst>
              <p:tags r:id="rId21"/>
            </p:custDataLst>
          </p:nvPr>
        </p:nvSpPr>
        <p:spPr>
          <a:xfrm>
            <a:off x="8534620" y="2585458"/>
            <a:ext cx="2077085" cy="2732405"/>
          </a:xfrm>
          <a:prstGeom prst="roundRect">
            <a:avLst>
              <a:gd name="adj" fmla="val 4436"/>
            </a:avLst>
          </a:prstGeom>
          <a:noFill/>
          <a:ln>
            <a:solidFill>
              <a:srgbClr val="FFD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BA2024"/>
                  </a:gs>
                  <a:gs pos="100000">
                    <a:srgbClr val="E23422"/>
                  </a:gs>
                </a:gsLst>
                <a:lin ang="5400000" scaled="0"/>
              </a:gradFill>
            </a:endParaRPr>
          </a:p>
        </p:txBody>
      </p:sp>
      <p:pic>
        <p:nvPicPr>
          <p:cNvPr id="186" name="图片 18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88" y="272889"/>
            <a:ext cx="661824" cy="661824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8a3026cd900cfd14d43af6f414e7f4b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5" name="组合 154"/>
          <p:cNvGrpSpPr/>
          <p:nvPr/>
        </p:nvGrpSpPr>
        <p:grpSpPr>
          <a:xfrm>
            <a:off x="555602" y="529590"/>
            <a:ext cx="524510" cy="102235"/>
            <a:chOff x="17171" y="915"/>
            <a:chExt cx="1079" cy="210"/>
          </a:xfrm>
          <a:gradFill>
            <a:gsLst>
              <a:gs pos="0">
                <a:srgbClr val="FFF2E4"/>
              </a:gs>
              <a:gs pos="100000">
                <a:srgbClr val="FEB757"/>
              </a:gs>
            </a:gsLst>
            <a:lin ang="13500000" scaled="0"/>
          </a:gradFill>
        </p:grpSpPr>
        <p:sp>
          <p:nvSpPr>
            <p:cNvPr id="149" name="椭圆 148"/>
            <p:cNvSpPr/>
            <p:nvPr>
              <p:custDataLst>
                <p:tags r:id="rId2"/>
              </p:custDataLst>
            </p:nvPr>
          </p:nvSpPr>
          <p:spPr>
            <a:xfrm rot="16200000">
              <a:off x="17751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  <p:sp>
          <p:nvSpPr>
            <p:cNvPr id="150" name="椭圆 149"/>
            <p:cNvSpPr/>
            <p:nvPr>
              <p:custDataLst>
                <p:tags r:id="rId3"/>
              </p:custDataLst>
            </p:nvPr>
          </p:nvSpPr>
          <p:spPr>
            <a:xfrm rot="16200000">
              <a:off x="18041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  <p:sp>
          <p:nvSpPr>
            <p:cNvPr id="152" name="椭圆 151"/>
            <p:cNvSpPr/>
            <p:nvPr>
              <p:custDataLst>
                <p:tags r:id="rId4"/>
              </p:custDataLst>
            </p:nvPr>
          </p:nvSpPr>
          <p:spPr>
            <a:xfrm rot="16200000">
              <a:off x="17170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  <p:sp>
          <p:nvSpPr>
            <p:cNvPr id="153" name="椭圆 152"/>
            <p:cNvSpPr/>
            <p:nvPr>
              <p:custDataLst>
                <p:tags r:id="rId5"/>
              </p:custDataLst>
            </p:nvPr>
          </p:nvSpPr>
          <p:spPr>
            <a:xfrm rot="16200000">
              <a:off x="17460" y="916"/>
              <a:ext cx="210" cy="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dirty="0">
                <a:cs typeface="阿里巴巴普惠体" panose="00020600040101010101" charset="-122"/>
                <a:sym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338560" y="1299845"/>
            <a:ext cx="369570" cy="3184525"/>
            <a:chOff x="17546" y="2047"/>
            <a:chExt cx="582" cy="5015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7839" y="2047"/>
              <a:ext cx="0" cy="3833"/>
            </a:xfrm>
            <a:prstGeom prst="line">
              <a:avLst/>
            </a:prstGeom>
            <a:ln w="19050">
              <a:solidFill>
                <a:srgbClr val="FDC897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17546" y="6222"/>
              <a:ext cx="582" cy="84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FEF6ED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/</a:t>
              </a:r>
              <a:r>
                <a:rPr lang="en-US" sz="1200" dirty="0">
                  <a:solidFill>
                    <a:srgbClr val="FEF6ED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/</a:t>
              </a:r>
              <a:r>
                <a:rPr lang="en-US" altLang="zh-CN" sz="1200" dirty="0">
                  <a:solidFill>
                    <a:srgbClr val="FEF6ED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阿里巴巴普惠体" panose="00020600040101010101" charset="-122"/>
                </a:rPr>
                <a:t>/</a:t>
              </a:r>
              <a:endParaRPr lang="en-US" sz="1200" dirty="0">
                <a:solidFill>
                  <a:srgbClr val="FEF6ED"/>
                </a:solidFill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20303" y="1175048"/>
            <a:ext cx="369332" cy="7232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rgbClr val="FEF6ED"/>
                </a:solidFill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阿里巴巴普惠体" panose="00020600040101010101" charset="-122"/>
              </a:rPr>
              <a:t>////</a:t>
            </a:r>
            <a:endParaRPr lang="zh-CN" altLang="en-US" sz="1200" dirty="0">
              <a:solidFill>
                <a:srgbClr val="FEF6ED"/>
              </a:solidFill>
              <a:latin typeface="方正FW筑紫明朝 简 H" panose="02000A00000000000000" pitchFamily="2" charset="-122"/>
              <a:ea typeface="方正FW筑紫明朝 简 H" panose="02000A00000000000000" pitchFamily="2" charset="-122"/>
              <a:cs typeface="阿里巴巴普惠体" panose="00020600040101010101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58813" y="6137286"/>
            <a:ext cx="10992643" cy="246221"/>
            <a:chOff x="658813" y="6137286"/>
            <a:chExt cx="10992643" cy="246221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597717" y="6265112"/>
              <a:ext cx="5735181" cy="0"/>
            </a:xfrm>
            <a:prstGeom prst="line">
              <a:avLst/>
            </a:prstGeom>
            <a:ln>
              <a:solidFill>
                <a:srgbClr val="FF0517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6096000" y="6137286"/>
              <a:ext cx="55554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000" b="1" cap="all" dirty="0">
                  <a:gradFill flip="none" rotWithShape="1">
                    <a:gsLst>
                      <a:gs pos="8257">
                        <a:schemeClr val="bg1"/>
                      </a:gs>
                      <a:gs pos="45000">
                        <a:srgbClr val="FEE7A9"/>
                      </a:gs>
                      <a:gs pos="100000">
                        <a:srgbClr val="F4AF5F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rPr>
                <a:t>Beijing University of Posts and Telecommunications</a:t>
              </a:r>
              <a:endParaRPr lang="en-US" altLang="zh-CN" sz="1000" b="1" cap="all" dirty="0">
                <a:gradFill flip="none" rotWithShape="1">
                  <a:gsLst>
                    <a:gs pos="8257">
                      <a:schemeClr val="bg1"/>
                    </a:gs>
                    <a:gs pos="45000">
                      <a:srgbClr val="FEE7A9"/>
                    </a:gs>
                    <a:gs pos="100000">
                      <a:srgbClr val="F4AF5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58813" y="6222295"/>
              <a:ext cx="559647" cy="85635"/>
              <a:chOff x="658813" y="6222296"/>
              <a:chExt cx="497987" cy="76200"/>
            </a:xfrm>
          </p:grpSpPr>
          <p:sp>
            <p:nvSpPr>
              <p:cNvPr id="25" name="椭圆 24"/>
              <p:cNvSpPr/>
              <p:nvPr/>
            </p:nvSpPr>
            <p:spPr>
              <a:xfrm rot="10800000">
                <a:off x="1083376" y="6222296"/>
                <a:ext cx="73424" cy="76200"/>
              </a:xfrm>
              <a:prstGeom prst="ellipse">
                <a:avLst/>
              </a:prstGeom>
              <a:solidFill>
                <a:srgbClr val="D309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 rot="10800000">
                <a:off x="941855" y="6222296"/>
                <a:ext cx="73424" cy="76200"/>
              </a:xfrm>
              <a:prstGeom prst="ellipse">
                <a:avLst/>
              </a:prstGeom>
              <a:solidFill>
                <a:srgbClr val="B103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 rot="10800000">
                <a:off x="800334" y="6222296"/>
                <a:ext cx="73424" cy="76200"/>
              </a:xfrm>
              <a:prstGeom prst="ellipse">
                <a:avLst/>
              </a:prstGeom>
              <a:solidFill>
                <a:srgbClr val="D309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10800000">
                <a:off x="658813" y="6222296"/>
                <a:ext cx="73424" cy="76200"/>
              </a:xfrm>
              <a:prstGeom prst="ellipse">
                <a:avLst/>
              </a:prstGeom>
              <a:solidFill>
                <a:srgbClr val="B103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阿里巴巴普惠体" panose="00020600040101010101" charset="-122"/>
                </a:endParaRPr>
              </a:p>
            </p:txBody>
          </p:sp>
        </p:grpSp>
      </p:grpSp>
      <p:pic>
        <p:nvPicPr>
          <p:cNvPr id="80" name="图片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88" y="272889"/>
            <a:ext cx="661824" cy="661824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2733154" y="2787236"/>
            <a:ext cx="6763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800" dirty="0">
                <a:gradFill>
                  <a:gsLst>
                    <a:gs pos="0">
                      <a:schemeClr val="bg1"/>
                    </a:gs>
                    <a:gs pos="26000">
                      <a:srgbClr val="FEF6ED"/>
                    </a:gs>
                    <a:gs pos="100000">
                      <a:srgbClr val="F4A850"/>
                    </a:gs>
                  </a:gsLst>
                  <a:lin scaled="1"/>
                </a:gradFill>
                <a:effectLst>
                  <a:outerShdw blurRad="63500" dist="101600" dir="2700000" algn="tl" rotWithShape="0">
                    <a:srgbClr val="6A0200">
                      <a:alpha val="40000"/>
                    </a:srgbClr>
                  </a:outerShdw>
                </a:effectLst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宋体 CN Heavy" panose="02020900000000000000" pitchFamily="18" charset="-122"/>
                <a:sym typeface="+mn-ea"/>
              </a:rPr>
              <a:t>输入标题</a:t>
            </a:r>
            <a:endParaRPr lang="zh-CN" altLang="en-US" sz="7200" spc="800" dirty="0">
              <a:gradFill>
                <a:gsLst>
                  <a:gs pos="0">
                    <a:schemeClr val="bg1"/>
                  </a:gs>
                  <a:gs pos="26000">
                    <a:srgbClr val="FEF6ED"/>
                  </a:gs>
                  <a:gs pos="100000">
                    <a:srgbClr val="F4A850"/>
                  </a:gs>
                </a:gsLst>
                <a:lin scaled="1"/>
              </a:gradFill>
              <a:effectLst>
                <a:outerShdw blurRad="63500" dist="101600" dir="2700000" algn="tl" rotWithShape="0">
                  <a:srgbClr val="6A0200">
                    <a:alpha val="40000"/>
                  </a:srgbClr>
                </a:outerShdw>
              </a:effectLst>
              <a:latin typeface="方正FW筑紫明朝 简 H" panose="02000A00000000000000" pitchFamily="2" charset="-122"/>
              <a:ea typeface="方正FW筑紫明朝 简 H" panose="02000A00000000000000" pitchFamily="2" charset="-122"/>
              <a:cs typeface="思源宋体 CN Heavy" panose="02020900000000000000" pitchFamily="18" charset="-122"/>
              <a:sym typeface="+mn-ea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5141547" y="1264525"/>
            <a:ext cx="1926800" cy="1926800"/>
            <a:chOff x="5141547" y="787640"/>
            <a:chExt cx="1926800" cy="1926800"/>
          </a:xfrm>
        </p:grpSpPr>
        <p:sp>
          <p:nvSpPr>
            <p:cNvPr id="83" name="矩形: 圆角 82"/>
            <p:cNvSpPr/>
            <p:nvPr/>
          </p:nvSpPr>
          <p:spPr>
            <a:xfrm>
              <a:off x="5141547" y="787640"/>
              <a:ext cx="1926800" cy="19268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0517">
                    <a:alpha val="50000"/>
                  </a:srgbClr>
                </a:gs>
                <a:gs pos="48000">
                  <a:srgbClr val="E1000F">
                    <a:alpha val="0"/>
                  </a:srgbClr>
                </a:gs>
              </a:gsLst>
              <a:lin ang="5400000" scaled="1"/>
              <a:tileRect/>
            </a:gradFill>
            <a:ln w="6350">
              <a:gradFill>
                <a:gsLst>
                  <a:gs pos="0">
                    <a:srgbClr val="FF0517"/>
                  </a:gs>
                  <a:gs pos="53000">
                    <a:srgbClr val="FF0517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912" tIns="47912" rIns="47912" bIns="4791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sz="1100" kern="1200" dirty="0">
                <a:gradFill flip="none" rotWithShape="1">
                  <a:gsLst>
                    <a:gs pos="0">
                      <a:schemeClr val="bg1"/>
                    </a:gs>
                    <a:gs pos="70000">
                      <a:srgbClr val="FEE7A9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阿里巴巴普惠体" panose="00020600040101010101" charset="-122"/>
              </a:endParaRPr>
            </a:p>
          </p:txBody>
        </p:sp>
        <p:sp>
          <p:nvSpPr>
            <p:cNvPr id="84" name="矩形: 圆角 4"/>
            <p:cNvSpPr/>
            <p:nvPr/>
          </p:nvSpPr>
          <p:spPr>
            <a:xfrm>
              <a:off x="5328803" y="853235"/>
              <a:ext cx="1552288" cy="15522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0517">
                    <a:alpha val="80000"/>
                  </a:srgbClr>
                </a:gs>
                <a:gs pos="48000">
                  <a:srgbClr val="E1000F">
                    <a:alpha val="0"/>
                  </a:srgbClr>
                </a:gs>
              </a:gsLst>
              <a:lin ang="5400000" scaled="1"/>
              <a:tileRect/>
            </a:gradFill>
            <a:ln w="6350">
              <a:gradFill>
                <a:gsLst>
                  <a:gs pos="0">
                    <a:srgbClr val="FF0517"/>
                  </a:gs>
                  <a:gs pos="53000">
                    <a:srgbClr val="FF0517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912" tIns="47912" rIns="47912" bIns="47912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sz="1100" kern="1200" dirty="0">
                <a:gradFill flip="none" rotWithShape="1">
                  <a:gsLst>
                    <a:gs pos="0">
                      <a:schemeClr val="bg1"/>
                    </a:gs>
                    <a:gs pos="70000">
                      <a:srgbClr val="FEE7A9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阿里巴巴普惠体" panose="00020600040101010101" charset="-122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5328803" y="1005345"/>
              <a:ext cx="15522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gradFill>
                    <a:gsLst>
                      <a:gs pos="78000">
                        <a:srgbClr val="F5BD7C"/>
                      </a:gs>
                      <a:gs pos="1000">
                        <a:schemeClr val="bg1"/>
                      </a:gs>
                      <a:gs pos="44000">
                        <a:srgbClr val="F6D1A7"/>
                      </a:gs>
                      <a:gs pos="100000">
                        <a:srgbClr val="F4A850"/>
                      </a:gs>
                    </a:gsLst>
                    <a:lin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charset="-122"/>
                </a:rPr>
                <a:t>01</a:t>
              </a:r>
              <a:endParaRPr lang="zh-CN" altLang="en-US" sz="5400" dirty="0">
                <a:gradFill>
                  <a:gsLst>
                    <a:gs pos="78000">
                      <a:srgbClr val="F5BD7C"/>
                    </a:gs>
                    <a:gs pos="1000">
                      <a:schemeClr val="bg1"/>
                    </a:gs>
                    <a:gs pos="44000">
                      <a:srgbClr val="F6D1A7"/>
                    </a:gs>
                    <a:gs pos="100000">
                      <a:srgbClr val="F4A850"/>
                    </a:gs>
                  </a:gsLst>
                  <a:lin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07590" y="4072818"/>
            <a:ext cx="7614920" cy="542110"/>
            <a:chOff x="2307590" y="4072818"/>
            <a:chExt cx="7614920" cy="542110"/>
          </a:xfrm>
        </p:grpSpPr>
        <p:grpSp>
          <p:nvGrpSpPr>
            <p:cNvPr id="35" name="组合 34"/>
            <p:cNvGrpSpPr/>
            <p:nvPr/>
          </p:nvGrpSpPr>
          <p:grpSpPr>
            <a:xfrm>
              <a:off x="2307590" y="4072818"/>
              <a:ext cx="7614920" cy="489558"/>
              <a:chOff x="2307590" y="3643016"/>
              <a:chExt cx="7614920" cy="489558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2307590" y="3643016"/>
                <a:ext cx="7614920" cy="489558"/>
                <a:chOff x="1955013" y="3467862"/>
                <a:chExt cx="8339125" cy="389854"/>
              </a:xfrm>
            </p:grpSpPr>
            <p:sp>
              <p:nvSpPr>
                <p:cNvPr id="41" name="矩形: 圆角 14"/>
                <p:cNvSpPr/>
                <p:nvPr/>
              </p:nvSpPr>
              <p:spPr>
                <a:xfrm>
                  <a:off x="1955013" y="3518914"/>
                  <a:ext cx="8339125" cy="338802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ED0212">
                        <a:alpha val="50000"/>
                      </a:srgbClr>
                    </a:gs>
                    <a:gs pos="100000">
                      <a:srgbClr val="FF0517">
                        <a:alpha val="50000"/>
                      </a:srgbClr>
                    </a:gs>
                    <a:gs pos="76000">
                      <a:srgbClr val="FF0517">
                        <a:alpha val="0"/>
                      </a:srgbClr>
                    </a:gs>
                    <a:gs pos="25000">
                      <a:srgbClr val="FF0517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  <p:sp>
              <p:nvSpPr>
                <p:cNvPr id="42" name="矩形: 圆角 9"/>
                <p:cNvSpPr/>
                <p:nvPr/>
              </p:nvSpPr>
              <p:spPr>
                <a:xfrm>
                  <a:off x="2514433" y="3467862"/>
                  <a:ext cx="7220283" cy="338551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ED0212">
                        <a:alpha val="40000"/>
                      </a:srgbClr>
                    </a:gs>
                    <a:gs pos="98165">
                      <a:srgbClr val="FF0517">
                        <a:alpha val="40000"/>
                      </a:srgbClr>
                    </a:gs>
                    <a:gs pos="76000">
                      <a:srgbClr val="9A0104">
                        <a:alpha val="0"/>
                      </a:srgbClr>
                    </a:gs>
                    <a:gs pos="25000">
                      <a:srgbClr val="9A0104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cs typeface="阿里巴巴普惠体" panose="00020600040101010101" charset="-122"/>
                  </a:endParaRPr>
                </a:p>
              </p:txBody>
            </p:sp>
          </p:grpSp>
          <p:sp>
            <p:nvSpPr>
              <p:cNvPr id="39" name="文本框 38"/>
              <p:cNvSpPr txBox="1"/>
              <p:nvPr/>
            </p:nvSpPr>
            <p:spPr>
              <a:xfrm>
                <a:off x="2910205" y="3723640"/>
                <a:ext cx="6350635" cy="398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dist">
                  <a:buClrTx/>
                  <a:buSzTx/>
                  <a:buFontTx/>
                </a:pPr>
                <a:r>
                  <a:rPr lang="en-US" altLang="zh-CN" sz="2000" b="1" dirty="0">
                    <a:gradFill>
                      <a:gsLst>
                        <a:gs pos="100000">
                          <a:srgbClr val="F3C763"/>
                        </a:gs>
                        <a:gs pos="0">
                          <a:schemeClr val="bg1"/>
                        </a:gs>
                      </a:gsLst>
                      <a:lin ang="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思源宋体 CN Heavy" panose="02020900000000000000" pitchFamily="18" charset="-122"/>
                    <a:sym typeface="+mn-ea"/>
                  </a:rPr>
                  <a:t>——            ——</a:t>
                </a:r>
                <a:endParaRPr lang="en-US" altLang="zh-CN" sz="2000" b="1" dirty="0">
                  <a:gradFill>
                    <a:gsLst>
                      <a:gs pos="100000">
                        <a:srgbClr val="F3C763"/>
                      </a:gs>
                      <a:gs pos="0">
                        <a:schemeClr val="bg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思源宋体 CN Heavy" panose="02020900000000000000" pitchFamily="18" charset="-122"/>
                  <a:sym typeface="+mn-ea"/>
                </a:endParaRPr>
              </a:p>
            </p:txBody>
          </p:sp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4349" y="3785645"/>
                <a:ext cx="4389120" cy="265563"/>
              </a:xfrm>
              <a:prstGeom prst="rect">
                <a:avLst/>
              </a:prstGeom>
            </p:spPr>
          </p:pic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860415" y="4081528"/>
              <a:ext cx="533400" cy="533400"/>
            </a:xfrm>
            <a:prstGeom prst="rect">
              <a:avLst/>
            </a:prstGeom>
          </p:spPr>
        </p:pic>
      </p:grpSp>
    </p:spTree>
    <p:custDataLst>
      <p:tags r:id="rId9"/>
    </p:custDataLst>
  </p:cSld>
  <p:clrMapOvr>
    <a:masterClrMapping/>
  </p:clrMapOvr>
  <p:transition spd="slow">
    <p:randomBar dir="vert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3884" y="-10789"/>
            <a:ext cx="12233536" cy="6946799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143635" y="5013325"/>
            <a:ext cx="9863468" cy="842010"/>
            <a:chOff x="1946" y="2841"/>
            <a:chExt cx="15230" cy="1326"/>
          </a:xfrm>
        </p:grpSpPr>
        <p:grpSp>
          <p:nvGrpSpPr>
            <p:cNvPr id="49" name="组合 48"/>
            <p:cNvGrpSpPr/>
            <p:nvPr/>
          </p:nvGrpSpPr>
          <p:grpSpPr>
            <a:xfrm>
              <a:off x="1946" y="2927"/>
              <a:ext cx="4212" cy="1101"/>
              <a:chOff x="1660" y="2378"/>
              <a:chExt cx="4489" cy="883"/>
            </a:xfrm>
          </p:grpSpPr>
          <p:sp>
            <p:nvSpPr>
              <p:cNvPr id="54" name="五边形 53"/>
              <p:cNvSpPr/>
              <p:nvPr>
                <p:custDataLst>
                  <p:tags r:id="rId6"/>
                </p:custDataLst>
              </p:nvPr>
            </p:nvSpPr>
            <p:spPr>
              <a:xfrm>
                <a:off x="2021" y="2378"/>
                <a:ext cx="3886" cy="883"/>
              </a:xfrm>
              <a:prstGeom prst="homePlate">
                <a:avLst/>
              </a:prstGeom>
              <a:gradFill>
                <a:gsLst>
                  <a:gs pos="0">
                    <a:srgbClr val="F1321A"/>
                  </a:gs>
                  <a:gs pos="59000">
                    <a:srgbClr val="B31D24"/>
                  </a:gs>
                </a:gsLst>
                <a:lin ang="16200000" scaled="0"/>
              </a:gradFill>
              <a:ln>
                <a:solidFill>
                  <a:srgbClr val="B31D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文本框 5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660" y="2546"/>
                <a:ext cx="4489" cy="5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sz="2200" b="1">
                    <a:solidFill>
                      <a:schemeClr val="bg1"/>
                    </a:solidFill>
                    <a:effectLst/>
                    <a:latin typeface="汉仪文黑-55简" panose="00020600040101010101" charset="-122"/>
                    <a:ea typeface="汉仪文黑-55简" panose="00020600040101010101" charset="-122"/>
                    <a:cs typeface="思源黑体 CN Normal" panose="020B0400000000000000" charset="-122"/>
                    <a:sym typeface="+mn-ea"/>
                  </a:rPr>
                  <a:t>添加小标题</a:t>
                </a:r>
                <a:endPara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6325" y="2889"/>
              <a:ext cx="10851" cy="1179"/>
              <a:chOff x="7722" y="3111"/>
              <a:chExt cx="9240" cy="1329"/>
            </a:xfrm>
          </p:grpSpPr>
          <p:cxnSp>
            <p:nvCxnSpPr>
              <p:cNvPr id="58" name="直接连接符 57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7722" y="3111"/>
                <a:ext cx="0" cy="1329"/>
              </a:xfrm>
              <a:prstGeom prst="line">
                <a:avLst/>
              </a:prstGeom>
              <a:ln w="19050">
                <a:gradFill>
                  <a:gsLst>
                    <a:gs pos="0">
                      <a:srgbClr val="B91B22"/>
                    </a:gs>
                    <a:gs pos="100000">
                      <a:srgbClr val="EF1618"/>
                    </a:gs>
                  </a:gsLst>
                  <a:lin ang="108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>
                <p:custDataLst>
                  <p:tags r:id="rId9"/>
                </p:custDataLst>
              </p:nvPr>
            </p:nvCxnSpPr>
            <p:spPr>
              <a:xfrm flipH="1">
                <a:off x="7722" y="3111"/>
                <a:ext cx="9240" cy="0"/>
              </a:xfrm>
              <a:prstGeom prst="line">
                <a:avLst/>
              </a:prstGeom>
              <a:ln w="19050">
                <a:gradFill>
                  <a:gsLst>
                    <a:gs pos="0">
                      <a:srgbClr val="EF1618">
                        <a:alpha val="100000"/>
                      </a:srgbClr>
                    </a:gs>
                    <a:gs pos="54000">
                      <a:srgbClr val="B91B22"/>
                    </a:gs>
                    <a:gs pos="100000">
                      <a:srgbClr val="EF1618">
                        <a:alpha val="0"/>
                      </a:srgbClr>
                    </a:gs>
                  </a:gsLst>
                  <a:lin ang="108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>
                <p:custDataLst>
                  <p:tags r:id="rId10"/>
                </p:custDataLst>
              </p:nvPr>
            </p:nvCxnSpPr>
            <p:spPr>
              <a:xfrm flipH="1">
                <a:off x="7722" y="4440"/>
                <a:ext cx="9240" cy="0"/>
              </a:xfrm>
              <a:prstGeom prst="line">
                <a:avLst/>
              </a:prstGeom>
              <a:ln w="19050">
                <a:gradFill>
                  <a:gsLst>
                    <a:gs pos="0">
                      <a:srgbClr val="EF1618">
                        <a:alpha val="100000"/>
                      </a:srgbClr>
                    </a:gs>
                    <a:gs pos="54000">
                      <a:srgbClr val="B91B22"/>
                    </a:gs>
                    <a:gs pos="100000">
                      <a:srgbClr val="EF1618">
                        <a:alpha val="0"/>
                      </a:srgbClr>
                    </a:gs>
                  </a:gsLst>
                  <a:lin ang="108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文本框 64"/>
            <p:cNvSpPr txBox="1"/>
            <p:nvPr>
              <p:custDataLst>
                <p:tags r:id="rId11"/>
              </p:custDataLst>
            </p:nvPr>
          </p:nvSpPr>
          <p:spPr>
            <a:xfrm>
              <a:off x="6457" y="2841"/>
              <a:ext cx="10303" cy="132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kern="0" dirty="0">
                  <a:latin typeface="汉仪文黑-55简" panose="00020600040101010101" charset="-122"/>
                  <a:ea typeface="汉仪文黑-55简" panose="00020600040101010101" charset="-122"/>
                  <a:cs typeface="+mn-ea"/>
                  <a:sym typeface="+mn-ea"/>
                </a:rPr>
                <a:t>单击此处输入您的正文，文字是您思想的提炼，请尽量言简意赅的阐述观点，以便观者可以准确理解您所传达的信息。</a:t>
              </a:r>
              <a:endPara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36040" y="1934845"/>
            <a:ext cx="9479280" cy="2828925"/>
            <a:chOff x="1946" y="3553"/>
            <a:chExt cx="15866" cy="4993"/>
          </a:xfrm>
        </p:grpSpPr>
        <p:sp>
          <p:nvSpPr>
            <p:cNvPr id="36" name="矩形 35"/>
            <p:cNvSpPr/>
            <p:nvPr>
              <p:custDataLst>
                <p:tags r:id="rId12"/>
              </p:custDataLst>
            </p:nvPr>
          </p:nvSpPr>
          <p:spPr>
            <a:xfrm>
              <a:off x="1946" y="3553"/>
              <a:ext cx="15866" cy="4993"/>
            </a:xfrm>
            <a:prstGeom prst="rect">
              <a:avLst/>
            </a:prstGeom>
            <a:noFill/>
            <a:ln>
              <a:gradFill>
                <a:gsLst>
                  <a:gs pos="0">
                    <a:srgbClr val="AF1D24"/>
                  </a:gs>
                  <a:gs pos="100000">
                    <a:srgbClr val="FA191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>
              <p:custDataLst>
                <p:tags r:id="rId13"/>
              </p:custDataLst>
            </p:nvPr>
          </p:nvSpPr>
          <p:spPr>
            <a:xfrm>
              <a:off x="1946" y="3553"/>
              <a:ext cx="15865" cy="239"/>
            </a:xfrm>
            <a:prstGeom prst="rect">
              <a:avLst/>
            </a:prstGeom>
            <a:gradFill>
              <a:gsLst>
                <a:gs pos="0">
                  <a:srgbClr val="F1321A"/>
                </a:gs>
                <a:gs pos="5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>
              <p:custDataLst>
                <p:tags r:id="rId14"/>
              </p:custDataLst>
            </p:nvPr>
          </p:nvSpPr>
          <p:spPr>
            <a:xfrm>
              <a:off x="2222" y="4096"/>
              <a:ext cx="14993" cy="40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kern="0" dirty="0">
                  <a:latin typeface="汉仪文黑-55简" panose="00020600040101010101" charset="-122"/>
                  <a:ea typeface="汉仪文黑-55简" panose="00020600040101010101" charset="-122"/>
                  <a:cs typeface="+mn-ea"/>
                  <a:sym typeface="+mn-ea"/>
                </a:rPr>
                <a:t>单击此处输入您的正文，文字是您思想的提炼，为了最终演示发布良好效果，请尽量言简意赅的阐述观点，以便观者可以准确理解您所传达的信息。</a:t>
              </a:r>
              <a:endPara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endParaRPr>
            </a:p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kern="0" dirty="0">
                  <a:latin typeface="汉仪文黑-55简" panose="00020600040101010101" charset="-122"/>
                  <a:ea typeface="汉仪文黑-55简" panose="00020600040101010101" charset="-122"/>
                  <a:cs typeface="+mn-ea"/>
                  <a:sym typeface="+mn-ea"/>
                </a:rPr>
                <a:t>单击此处输入您的正文，文字是您思想的提炼，为了最终演示发布良好效果，请尽量言简意赅的阐述观点，以便观者可以准确理解您所传达的信息。</a:t>
              </a:r>
              <a:endPara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endParaRPr>
            </a:p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kern="0" dirty="0">
                  <a:latin typeface="汉仪文黑-55简" panose="00020600040101010101" charset="-122"/>
                  <a:ea typeface="汉仪文黑-55简" panose="00020600040101010101" charset="-122"/>
                  <a:cs typeface="+mn-ea"/>
                  <a:sym typeface="+mn-ea"/>
                </a:rPr>
                <a:t>单击此处输入您的正文，文字是您思想的提炼，为了最终演示发布良好效果，请尽量言简意赅的阐述观点，以便观者可以准确理解您所传达的信息。</a:t>
              </a:r>
              <a:endPara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36040" y="1247140"/>
            <a:ext cx="3416935" cy="509905"/>
            <a:chOff x="2237" y="3635"/>
            <a:chExt cx="4819" cy="720"/>
          </a:xfrm>
        </p:grpSpPr>
        <p:grpSp>
          <p:nvGrpSpPr>
            <p:cNvPr id="4" name="组合 3"/>
            <p:cNvGrpSpPr/>
            <p:nvPr/>
          </p:nvGrpSpPr>
          <p:grpSpPr>
            <a:xfrm>
              <a:off x="2237" y="3635"/>
              <a:ext cx="4247" cy="720"/>
              <a:chOff x="2571" y="2678"/>
              <a:chExt cx="8221" cy="1394"/>
            </a:xfrm>
          </p:grpSpPr>
          <p:sp>
            <p:nvSpPr>
              <p:cNvPr id="21" name="椭圆 20"/>
              <p:cNvSpPr/>
              <p:nvPr>
                <p:custDataLst>
                  <p:tags r:id="rId15"/>
                </p:custDataLst>
              </p:nvPr>
            </p:nvSpPr>
            <p:spPr>
              <a:xfrm>
                <a:off x="2571" y="2678"/>
                <a:ext cx="1395" cy="1395"/>
              </a:xfrm>
              <a:prstGeom prst="ellipse">
                <a:avLst/>
              </a:prstGeom>
              <a:gradFill>
                <a:gsLst>
                  <a:gs pos="0">
                    <a:srgbClr val="F1321A"/>
                  </a:gs>
                  <a:gs pos="59000">
                    <a:srgbClr val="B31D24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>
                <p:custDataLst>
                  <p:tags r:id="rId16"/>
                </p:custDataLst>
              </p:nvPr>
            </p:nvSpPr>
            <p:spPr>
              <a:xfrm>
                <a:off x="4216" y="2678"/>
                <a:ext cx="6576" cy="139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321A"/>
                  </a:gs>
                  <a:gs pos="59000">
                    <a:srgbClr val="B31D24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7"/>
              </p:custDataLst>
            </p:nvPr>
          </p:nvSpPr>
          <p:spPr>
            <a:xfrm>
              <a:off x="2567" y="3657"/>
              <a:ext cx="4489" cy="6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sp>
          <p:nvSpPr>
            <p:cNvPr id="15" name="五角星 14"/>
            <p:cNvSpPr/>
            <p:nvPr>
              <p:custDataLst>
                <p:tags r:id="rId18"/>
              </p:custDataLst>
            </p:nvPr>
          </p:nvSpPr>
          <p:spPr>
            <a:xfrm>
              <a:off x="2360" y="3758"/>
              <a:ext cx="475" cy="475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45" name="组合 44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51" name="五角星 41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五角星 4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-20768" y="-4084"/>
            <a:ext cx="12233536" cy="6946799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196340" y="1275080"/>
            <a:ext cx="9804400" cy="4374515"/>
            <a:chOff x="2172" y="1922"/>
            <a:chExt cx="14810" cy="6280"/>
          </a:xfrm>
        </p:grpSpPr>
        <p:sp>
          <p:nvSpPr>
            <p:cNvPr id="20" name="圆角矩形 19"/>
            <p:cNvSpPr/>
            <p:nvPr>
              <p:custDataLst>
                <p:tags r:id="rId4"/>
              </p:custDataLst>
            </p:nvPr>
          </p:nvSpPr>
          <p:spPr>
            <a:xfrm>
              <a:off x="2172" y="1922"/>
              <a:ext cx="14809" cy="933"/>
            </a:xfrm>
            <a:prstGeom prst="roundRect">
              <a:avLst>
                <a:gd name="adj" fmla="val 12754"/>
              </a:avLst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gradFill>
                <a:gsLst>
                  <a:gs pos="0">
                    <a:srgbClr val="B31D24"/>
                  </a:gs>
                  <a:gs pos="100000">
                    <a:srgbClr val="E52D1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五角星 21"/>
            <p:cNvSpPr/>
            <p:nvPr>
              <p:custDataLst>
                <p:tags r:id="rId5"/>
              </p:custDataLst>
            </p:nvPr>
          </p:nvSpPr>
          <p:spPr>
            <a:xfrm>
              <a:off x="2503" y="3514"/>
              <a:ext cx="419" cy="419"/>
            </a:xfrm>
            <a:prstGeom prst="star5">
              <a:avLst>
                <a:gd name="adj" fmla="val 23359"/>
                <a:gd name="hf" fmla="val 105146"/>
                <a:gd name="vf" fmla="val 110557"/>
              </a:avLst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>
              <p:custDataLst>
                <p:tags r:id="rId6"/>
              </p:custDataLst>
            </p:nvPr>
          </p:nvSpPr>
          <p:spPr>
            <a:xfrm>
              <a:off x="2172" y="3246"/>
              <a:ext cx="7935" cy="933"/>
            </a:xfrm>
            <a:prstGeom prst="roundRect">
              <a:avLst>
                <a:gd name="adj" fmla="val 12754"/>
              </a:avLst>
            </a:prstGeom>
            <a:noFill/>
            <a:ln>
              <a:gradFill>
                <a:gsLst>
                  <a:gs pos="0">
                    <a:srgbClr val="B31D24"/>
                  </a:gs>
                  <a:gs pos="100000">
                    <a:srgbClr val="E52D1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>
              <p:custDataLst>
                <p:tags r:id="rId7"/>
              </p:custDataLst>
            </p:nvPr>
          </p:nvSpPr>
          <p:spPr>
            <a:xfrm>
              <a:off x="2172" y="4607"/>
              <a:ext cx="6509" cy="933"/>
            </a:xfrm>
            <a:prstGeom prst="roundRect">
              <a:avLst>
                <a:gd name="adj" fmla="val 12754"/>
              </a:avLst>
            </a:prstGeom>
            <a:noFill/>
            <a:ln>
              <a:gradFill>
                <a:gsLst>
                  <a:gs pos="0">
                    <a:srgbClr val="B31D24"/>
                  </a:gs>
                  <a:gs pos="100000">
                    <a:srgbClr val="E52D1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>
              <p:custDataLst>
                <p:tags r:id="rId8"/>
              </p:custDataLst>
            </p:nvPr>
          </p:nvSpPr>
          <p:spPr>
            <a:xfrm>
              <a:off x="2172" y="5967"/>
              <a:ext cx="4709" cy="933"/>
            </a:xfrm>
            <a:prstGeom prst="roundRect">
              <a:avLst>
                <a:gd name="adj" fmla="val 12754"/>
              </a:avLst>
            </a:prstGeom>
            <a:noFill/>
            <a:ln>
              <a:gradFill>
                <a:gsLst>
                  <a:gs pos="0">
                    <a:srgbClr val="B31D24"/>
                  </a:gs>
                  <a:gs pos="100000">
                    <a:srgbClr val="E52D1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>
              <p:custDataLst>
                <p:tags r:id="rId9"/>
              </p:custDataLst>
            </p:nvPr>
          </p:nvSpPr>
          <p:spPr>
            <a:xfrm>
              <a:off x="2172" y="7269"/>
              <a:ext cx="14810" cy="933"/>
            </a:xfrm>
            <a:prstGeom prst="roundRect">
              <a:avLst>
                <a:gd name="adj" fmla="val 12754"/>
              </a:avLst>
            </a:prstGeom>
            <a:noFill/>
            <a:ln>
              <a:gradFill>
                <a:gsLst>
                  <a:gs pos="0">
                    <a:srgbClr val="B31D24"/>
                  </a:gs>
                  <a:gs pos="100000">
                    <a:srgbClr val="E52D1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>
              <p:custDataLst>
                <p:tags r:id="rId10"/>
              </p:custDataLst>
            </p:nvPr>
          </p:nvSpPr>
          <p:spPr>
            <a:xfrm>
              <a:off x="7235" y="5967"/>
              <a:ext cx="9747" cy="933"/>
            </a:xfrm>
            <a:prstGeom prst="roundRect">
              <a:avLst>
                <a:gd name="adj" fmla="val 12754"/>
              </a:avLst>
            </a:prstGeom>
            <a:noFill/>
            <a:ln>
              <a:gradFill>
                <a:gsLst>
                  <a:gs pos="0">
                    <a:srgbClr val="B31D24"/>
                  </a:gs>
                  <a:gs pos="100000">
                    <a:srgbClr val="E52D1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>
              <p:custDataLst>
                <p:tags r:id="rId11"/>
              </p:custDataLst>
            </p:nvPr>
          </p:nvSpPr>
          <p:spPr>
            <a:xfrm>
              <a:off x="9033" y="4596"/>
              <a:ext cx="7949" cy="933"/>
            </a:xfrm>
            <a:prstGeom prst="roundRect">
              <a:avLst>
                <a:gd name="adj" fmla="val 12754"/>
              </a:avLst>
            </a:prstGeom>
            <a:noFill/>
            <a:ln>
              <a:gradFill>
                <a:gsLst>
                  <a:gs pos="0">
                    <a:srgbClr val="B31D24"/>
                  </a:gs>
                  <a:gs pos="100000">
                    <a:srgbClr val="E52D1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>
              <p:custDataLst>
                <p:tags r:id="rId12"/>
              </p:custDataLst>
            </p:nvPr>
          </p:nvSpPr>
          <p:spPr>
            <a:xfrm>
              <a:off x="10507" y="3259"/>
              <a:ext cx="6475" cy="933"/>
            </a:xfrm>
            <a:prstGeom prst="roundRect">
              <a:avLst>
                <a:gd name="adj" fmla="val 12754"/>
              </a:avLst>
            </a:prstGeom>
            <a:noFill/>
            <a:ln>
              <a:gradFill>
                <a:gsLst>
                  <a:gs pos="0">
                    <a:srgbClr val="B31D24"/>
                  </a:gs>
                  <a:gs pos="100000">
                    <a:srgbClr val="E52D1C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五角星 40"/>
            <p:cNvSpPr/>
            <p:nvPr>
              <p:custDataLst>
                <p:tags r:id="rId13"/>
              </p:custDataLst>
            </p:nvPr>
          </p:nvSpPr>
          <p:spPr>
            <a:xfrm>
              <a:off x="2504" y="6196"/>
              <a:ext cx="419" cy="419"/>
            </a:xfrm>
            <a:prstGeom prst="star5">
              <a:avLst>
                <a:gd name="adj" fmla="val 23359"/>
                <a:gd name="hf" fmla="val 105146"/>
                <a:gd name="vf" fmla="val 110557"/>
              </a:avLst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五角星 54"/>
            <p:cNvSpPr/>
            <p:nvPr>
              <p:custDataLst>
                <p:tags r:id="rId14"/>
              </p:custDataLst>
            </p:nvPr>
          </p:nvSpPr>
          <p:spPr>
            <a:xfrm>
              <a:off x="2504" y="7496"/>
              <a:ext cx="419" cy="419"/>
            </a:xfrm>
            <a:prstGeom prst="star5">
              <a:avLst>
                <a:gd name="adj" fmla="val 23359"/>
                <a:gd name="hf" fmla="val 105146"/>
                <a:gd name="vf" fmla="val 110557"/>
              </a:avLst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五角星 55"/>
            <p:cNvSpPr/>
            <p:nvPr>
              <p:custDataLst>
                <p:tags r:id="rId15"/>
              </p:custDataLst>
            </p:nvPr>
          </p:nvSpPr>
          <p:spPr>
            <a:xfrm>
              <a:off x="10880" y="3517"/>
              <a:ext cx="419" cy="419"/>
            </a:xfrm>
            <a:prstGeom prst="star5">
              <a:avLst>
                <a:gd name="adj" fmla="val 23359"/>
                <a:gd name="hf" fmla="val 105146"/>
                <a:gd name="vf" fmla="val 110557"/>
              </a:avLst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五角星 39"/>
          <p:cNvSpPr/>
          <p:nvPr>
            <p:custDataLst>
              <p:tags r:id="rId16"/>
            </p:custDataLst>
          </p:nvPr>
        </p:nvSpPr>
        <p:spPr>
          <a:xfrm>
            <a:off x="1415466" y="3323833"/>
            <a:ext cx="277383" cy="291867"/>
          </a:xfrm>
          <a:prstGeom prst="star5">
            <a:avLst>
              <a:gd name="adj" fmla="val 23359"/>
              <a:gd name="hf" fmla="val 105146"/>
              <a:gd name="vf" fmla="val 110557"/>
            </a:avLst>
          </a:prstGeom>
          <a:gradFill>
            <a:gsLst>
              <a:gs pos="100000">
                <a:srgbClr val="F1321A"/>
              </a:gs>
              <a:gs pos="29000">
                <a:srgbClr val="B31D2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五角星 56"/>
          <p:cNvSpPr/>
          <p:nvPr>
            <p:custDataLst>
              <p:tags r:id="rId17"/>
            </p:custDataLst>
          </p:nvPr>
        </p:nvSpPr>
        <p:spPr>
          <a:xfrm>
            <a:off x="5964192" y="3323383"/>
            <a:ext cx="277383" cy="291867"/>
          </a:xfrm>
          <a:prstGeom prst="star5">
            <a:avLst>
              <a:gd name="adj" fmla="val 23359"/>
              <a:gd name="hf" fmla="val 105146"/>
              <a:gd name="vf" fmla="val 110557"/>
            </a:avLst>
          </a:prstGeom>
          <a:gradFill>
            <a:gsLst>
              <a:gs pos="100000">
                <a:srgbClr val="F1321A"/>
              </a:gs>
              <a:gs pos="29000">
                <a:srgbClr val="B31D2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五角星 58"/>
          <p:cNvSpPr/>
          <p:nvPr>
            <p:custDataLst>
              <p:tags r:id="rId18"/>
            </p:custDataLst>
          </p:nvPr>
        </p:nvSpPr>
        <p:spPr>
          <a:xfrm>
            <a:off x="4800237" y="4251753"/>
            <a:ext cx="277383" cy="291867"/>
          </a:xfrm>
          <a:prstGeom prst="star5">
            <a:avLst>
              <a:gd name="adj" fmla="val 23359"/>
              <a:gd name="hf" fmla="val 105146"/>
              <a:gd name="vf" fmla="val 110557"/>
            </a:avLst>
          </a:prstGeom>
          <a:gradFill>
            <a:gsLst>
              <a:gs pos="100000">
                <a:srgbClr val="F1321A"/>
              </a:gs>
              <a:gs pos="29000">
                <a:srgbClr val="B31D2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>
            <p:custDataLst>
              <p:tags r:id="rId19"/>
            </p:custDataLst>
          </p:nvPr>
        </p:nvSpPr>
        <p:spPr>
          <a:xfrm>
            <a:off x="4296410" y="1412875"/>
            <a:ext cx="3603625" cy="354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rPr>
              <a:t>请在此处添加小标题</a:t>
            </a:r>
            <a:endParaRPr lang="zh-CN" altLang="en-US" sz="2200" b="1">
              <a:solidFill>
                <a:schemeClr val="bg1"/>
              </a:solidFill>
              <a:effectLst/>
              <a:latin typeface="汉仪文黑-55简" panose="00020600040101010101" charset="-122"/>
              <a:ea typeface="汉仪文黑-55简" panose="00020600040101010101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20"/>
            </p:custDataLst>
          </p:nvPr>
        </p:nvSpPr>
        <p:spPr>
          <a:xfrm>
            <a:off x="1776095" y="2276475"/>
            <a:ext cx="50349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</a:t>
            </a:r>
            <a:endParaRPr lang="en-US" altLang="zh-CN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21"/>
            </p:custDataLst>
          </p:nvPr>
        </p:nvSpPr>
        <p:spPr>
          <a:xfrm>
            <a:off x="7320280" y="2284095"/>
            <a:ext cx="50349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</a:t>
            </a:r>
            <a:endParaRPr lang="en-US" altLang="zh-CN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22"/>
            </p:custDataLst>
          </p:nvPr>
        </p:nvSpPr>
        <p:spPr>
          <a:xfrm>
            <a:off x="1776095" y="3239770"/>
            <a:ext cx="50349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</a:t>
            </a:r>
            <a:endParaRPr lang="en-US" altLang="zh-CN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23"/>
            </p:custDataLst>
          </p:nvPr>
        </p:nvSpPr>
        <p:spPr>
          <a:xfrm>
            <a:off x="1776095" y="4148455"/>
            <a:ext cx="50349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</a:t>
            </a:r>
            <a:endParaRPr lang="en-US" altLang="zh-CN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24"/>
            </p:custDataLst>
          </p:nvPr>
        </p:nvSpPr>
        <p:spPr>
          <a:xfrm>
            <a:off x="6340475" y="3212465"/>
            <a:ext cx="50349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</a:t>
            </a:r>
            <a:endParaRPr lang="en-US" altLang="zh-CN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25"/>
            </p:custDataLst>
          </p:nvPr>
        </p:nvSpPr>
        <p:spPr>
          <a:xfrm>
            <a:off x="5232400" y="4167505"/>
            <a:ext cx="55829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</a:t>
            </a:r>
            <a:endParaRPr lang="en-US" altLang="zh-CN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26"/>
            </p:custDataLst>
          </p:nvPr>
        </p:nvSpPr>
        <p:spPr>
          <a:xfrm>
            <a:off x="1776095" y="5084445"/>
            <a:ext cx="9936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单击此处输入您的正文，文字是您思想的提炼，请尽量言简意赅的阐述观点。</a:t>
            </a:r>
            <a:endParaRPr lang="en-US" altLang="zh-CN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48" name="组合 47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52" name="五角星 41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五角星 42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1" name="文本框 50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49" name="文本框 48"/>
            <p:cNvSpPr txBox="1"/>
            <p:nvPr>
              <p:custDataLst>
                <p:tags r:id="rId33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-3175" y="-4533"/>
            <a:ext cx="12233536" cy="6946799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18135" y="1354455"/>
            <a:ext cx="11460480" cy="4337685"/>
            <a:chOff x="840" y="1794"/>
            <a:chExt cx="18048" cy="6831"/>
          </a:xfrm>
        </p:grpSpPr>
        <p:sp>
          <p:nvSpPr>
            <p:cNvPr id="36" name="圆角矩形 35"/>
            <p:cNvSpPr/>
            <p:nvPr>
              <p:custDataLst>
                <p:tags r:id="rId4"/>
              </p:custDataLst>
            </p:nvPr>
          </p:nvSpPr>
          <p:spPr>
            <a:xfrm>
              <a:off x="3538" y="1794"/>
              <a:ext cx="4872" cy="2607"/>
            </a:xfrm>
            <a:prstGeom prst="roundRect">
              <a:avLst>
                <a:gd name="adj" fmla="val 4843"/>
              </a:avLst>
            </a:prstGeom>
            <a:noFill/>
            <a:ln>
              <a:gradFill>
                <a:gsLst>
                  <a:gs pos="0">
                    <a:srgbClr val="AF1D24"/>
                  </a:gs>
                  <a:gs pos="100000">
                    <a:srgbClr val="FA191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40" y="4040"/>
              <a:ext cx="16409" cy="2333"/>
              <a:chOff x="1292" y="4040"/>
              <a:chExt cx="16409" cy="2333"/>
            </a:xfrm>
          </p:grpSpPr>
          <p:sp>
            <p:nvSpPr>
              <p:cNvPr id="20" name="圆角矩形 19"/>
              <p:cNvSpPr/>
              <p:nvPr>
                <p:custDataLst>
                  <p:tags r:id="rId5"/>
                </p:custDataLst>
              </p:nvPr>
            </p:nvSpPr>
            <p:spPr>
              <a:xfrm>
                <a:off x="3704" y="5110"/>
                <a:ext cx="13997" cy="215"/>
              </a:xfrm>
              <a:prstGeom prst="roundRect">
                <a:avLst>
                  <a:gd name="adj" fmla="val 12754"/>
                </a:avLst>
              </a:prstGeom>
              <a:gradFill>
                <a:gsLst>
                  <a:gs pos="100000">
                    <a:srgbClr val="F1321A"/>
                  </a:gs>
                  <a:gs pos="29000">
                    <a:srgbClr val="B31D24"/>
                  </a:gs>
                </a:gsLst>
                <a:lin ang="16200000" scaled="0"/>
              </a:gradFill>
              <a:ln>
                <a:gradFill>
                  <a:gsLst>
                    <a:gs pos="0">
                      <a:srgbClr val="B31D24"/>
                    </a:gs>
                    <a:gs pos="100000">
                      <a:srgbClr val="E52D1C"/>
                    </a:gs>
                  </a:gsLst>
                  <a:lin ang="162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1292" y="4040"/>
                <a:ext cx="3271" cy="2333"/>
                <a:chOff x="1292" y="4040"/>
                <a:chExt cx="3271" cy="2333"/>
              </a:xfrm>
            </p:grpSpPr>
            <p:sp>
              <p:nvSpPr>
                <p:cNvPr id="22" name="椭圆 21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777" y="4040"/>
                  <a:ext cx="2332" cy="2333"/>
                </a:xfrm>
                <a:prstGeom prst="ellipse">
                  <a:avLst/>
                </a:prstGeom>
                <a:gradFill>
                  <a:gsLst>
                    <a:gs pos="0">
                      <a:srgbClr val="E23422"/>
                    </a:gs>
                    <a:gs pos="100000">
                      <a:srgbClr val="BA2024"/>
                    </a:gs>
                  </a:gsLst>
                  <a:lin ang="5400000" scaled="0"/>
                </a:gra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文本框 55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1292" y="4488"/>
                  <a:ext cx="3271" cy="121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>
                  <a:defPPr>
                    <a:defRPr lang="zh-CN"/>
                  </a:defPPr>
                  <a:lvl1pPr algn="ctr" defTabSz="914400">
                    <a:defRPr sz="13800">
                      <a:gradFill>
                        <a:gsLst>
                          <a:gs pos="92000">
                            <a:srgbClr val="E9080B"/>
                          </a:gs>
                          <a:gs pos="75000">
                            <a:srgbClr val="DE0000"/>
                          </a:gs>
                          <a:gs pos="0">
                            <a:srgbClr val="581C1C"/>
                          </a:gs>
                        </a:gsLst>
                        <a:lin ang="16200000" scaled="1"/>
                      </a:gradFill>
                      <a:latin typeface="汉仪许静行楷简" panose="00020600040101010101" charset="-122"/>
                      <a:ea typeface="汉仪许静行楷简" panose="00020600040101010101" charset="-122"/>
                      <a:cs typeface="汉仪旗黑-55简" panose="00020600040101010101" charset="-128"/>
                    </a:defRPr>
                  </a:lvl1pPr>
                  <a:lvl2pPr defTabSz="914400"/>
                  <a:lvl3pPr defTabSz="914400"/>
                  <a:lvl4pPr defTabSz="914400"/>
                  <a:lvl5pPr defTabSz="914400"/>
                  <a:lvl6pPr defTabSz="914400"/>
                  <a:lvl7pPr defTabSz="914400"/>
                  <a:lvl8pPr defTabSz="914400"/>
                  <a:lvl9pPr defTabSz="914400"/>
                </a:lstStyle>
                <a:p>
                  <a:pPr lvl="0" algn="ctr">
                    <a:buClrTx/>
                    <a:buSzTx/>
                    <a:buFontTx/>
                  </a:pPr>
                  <a:r>
                    <a:rPr lang="zh-CN" altLang="en-US" sz="2200" b="1">
                      <a:solidFill>
                        <a:schemeClr val="bg1"/>
                      </a:solidFill>
                      <a:effectLst/>
                      <a:latin typeface="汉仪文黑-55简" panose="00020600040101010101" charset="-122"/>
                      <a:ea typeface="汉仪文黑-55简" panose="00020600040101010101" charset="-122"/>
                      <a:cs typeface="思源黑体 CN Normal" panose="020B0400000000000000" charset="-122"/>
                      <a:sym typeface="+mn-ea"/>
                    </a:rPr>
                    <a:t>添加</a:t>
                  </a:r>
                  <a:endParaRPr lang="zh-CN" altLang="en-US" sz="2200" b="1">
                    <a:solidFill>
                      <a:schemeClr val="bg1"/>
                    </a:solidFill>
                    <a:effectLst/>
                    <a:latin typeface="汉仪文黑-55简" panose="00020600040101010101" charset="-122"/>
                    <a:ea typeface="汉仪文黑-55简" panose="00020600040101010101" charset="-122"/>
                    <a:cs typeface="思源黑体 CN Normal" panose="020B0400000000000000" charset="-122"/>
                    <a:sym typeface="+mn-ea"/>
                  </a:endParaRPr>
                </a:p>
                <a:p>
                  <a:pPr lvl="0" algn="ctr">
                    <a:buClrTx/>
                    <a:buSzTx/>
                    <a:buFontTx/>
                  </a:pPr>
                  <a:r>
                    <a:rPr lang="zh-CN" altLang="en-US" sz="2200" b="1">
                      <a:solidFill>
                        <a:schemeClr val="bg1"/>
                      </a:solidFill>
                      <a:effectLst/>
                      <a:latin typeface="汉仪文黑-55简" panose="00020600040101010101" charset="-122"/>
                      <a:ea typeface="汉仪文黑-55简" panose="00020600040101010101" charset="-122"/>
                      <a:cs typeface="思源黑体 CN Normal" panose="020B0400000000000000" charset="-122"/>
                      <a:sym typeface="+mn-ea"/>
                    </a:rPr>
                    <a:t>小标题</a:t>
                  </a:r>
                  <a:endParaRPr lang="zh-CN" altLang="en-US" sz="2200" b="1">
                    <a:solidFill>
                      <a:schemeClr val="bg1"/>
                    </a:solidFill>
                    <a:effectLst/>
                    <a:latin typeface="汉仪文黑-55简" panose="00020600040101010101" charset="-122"/>
                    <a:ea typeface="汉仪文黑-55简" panose="00020600040101010101" charset="-122"/>
                    <a:cs typeface="思源黑体 CN Normal" panose="020B0400000000000000" charset="-122"/>
                    <a:sym typeface="+mn-ea"/>
                  </a:endParaRPr>
                </a:p>
              </p:txBody>
            </p:sp>
          </p:grpSp>
          <p:sp>
            <p:nvSpPr>
              <p:cNvPr id="3" name="椭圆 2"/>
              <p:cNvSpPr/>
              <p:nvPr>
                <p:custDataLst>
                  <p:tags r:id="rId8"/>
                </p:custDataLst>
              </p:nvPr>
            </p:nvSpPr>
            <p:spPr>
              <a:xfrm>
                <a:off x="6085" y="4947"/>
                <a:ext cx="528" cy="528"/>
              </a:xfrm>
              <a:prstGeom prst="ellipse">
                <a:avLst/>
              </a:prstGeom>
              <a:gradFill>
                <a:gsLst>
                  <a:gs pos="0">
                    <a:srgbClr val="E23422"/>
                  </a:gs>
                  <a:gs pos="100000">
                    <a:srgbClr val="BA2024"/>
                  </a:gs>
                </a:gsLst>
                <a:lin ang="54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>
                <p:custDataLst>
                  <p:tags r:id="rId9"/>
                </p:custDataLst>
              </p:nvPr>
            </p:nvSpPr>
            <p:spPr>
              <a:xfrm>
                <a:off x="9610" y="4947"/>
                <a:ext cx="528" cy="528"/>
              </a:xfrm>
              <a:prstGeom prst="ellipse">
                <a:avLst/>
              </a:prstGeom>
              <a:gradFill>
                <a:gsLst>
                  <a:gs pos="0">
                    <a:srgbClr val="E23422"/>
                  </a:gs>
                  <a:gs pos="100000">
                    <a:srgbClr val="BA2024"/>
                  </a:gs>
                </a:gsLst>
                <a:lin ang="54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>
                <p:custDataLst>
                  <p:tags r:id="rId10"/>
                </p:custDataLst>
              </p:nvPr>
            </p:nvSpPr>
            <p:spPr>
              <a:xfrm>
                <a:off x="13115" y="4947"/>
                <a:ext cx="528" cy="528"/>
              </a:xfrm>
              <a:prstGeom prst="ellipse">
                <a:avLst/>
              </a:prstGeom>
              <a:gradFill>
                <a:gsLst>
                  <a:gs pos="0">
                    <a:srgbClr val="E23422"/>
                  </a:gs>
                  <a:gs pos="100000">
                    <a:srgbClr val="BA2024"/>
                  </a:gs>
                </a:gsLst>
                <a:lin ang="54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>
                <p:custDataLst>
                  <p:tags r:id="rId11"/>
                </p:custDataLst>
              </p:nvPr>
            </p:nvSpPr>
            <p:spPr>
              <a:xfrm>
                <a:off x="16620" y="4946"/>
                <a:ext cx="528" cy="528"/>
              </a:xfrm>
              <a:prstGeom prst="ellipse">
                <a:avLst/>
              </a:prstGeom>
              <a:gradFill>
                <a:gsLst>
                  <a:gs pos="0">
                    <a:srgbClr val="E23422"/>
                  </a:gs>
                  <a:gs pos="100000">
                    <a:srgbClr val="BA2024"/>
                  </a:gs>
                </a:gsLst>
                <a:lin ang="54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等腰三角形 24"/>
            <p:cNvSpPr/>
            <p:nvPr>
              <p:custDataLst>
                <p:tags r:id="rId12"/>
              </p:custDataLst>
            </p:nvPr>
          </p:nvSpPr>
          <p:spPr>
            <a:xfrm flipV="1">
              <a:off x="16290" y="5491"/>
              <a:ext cx="256" cy="220"/>
            </a:xfrm>
            <a:prstGeom prst="triangle">
              <a:avLst/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>
              <p:custDataLst>
                <p:tags r:id="rId13"/>
              </p:custDataLst>
            </p:nvPr>
          </p:nvSpPr>
          <p:spPr>
            <a:xfrm flipV="1">
              <a:off x="9294" y="5513"/>
              <a:ext cx="256" cy="220"/>
            </a:xfrm>
            <a:prstGeom prst="triangle">
              <a:avLst/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>
              <p:custDataLst>
                <p:tags r:id="rId14"/>
              </p:custDataLst>
            </p:nvPr>
          </p:nvSpPr>
          <p:spPr>
            <a:xfrm>
              <a:off x="5769" y="4702"/>
              <a:ext cx="256" cy="220"/>
            </a:xfrm>
            <a:prstGeom prst="triangle">
              <a:avLst/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5"/>
              </p:custDataLst>
            </p:nvPr>
          </p:nvSpPr>
          <p:spPr>
            <a:xfrm>
              <a:off x="12799" y="4702"/>
              <a:ext cx="256" cy="220"/>
            </a:xfrm>
            <a:prstGeom prst="triangle">
              <a:avLst/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>
              <p:custDataLst>
                <p:tags r:id="rId16"/>
              </p:custDataLst>
            </p:nvPr>
          </p:nvSpPr>
          <p:spPr>
            <a:xfrm>
              <a:off x="7039" y="6018"/>
              <a:ext cx="4872" cy="2607"/>
            </a:xfrm>
            <a:prstGeom prst="roundRect">
              <a:avLst>
                <a:gd name="adj" fmla="val 4843"/>
              </a:avLst>
            </a:prstGeom>
            <a:noFill/>
            <a:ln>
              <a:gradFill>
                <a:gsLst>
                  <a:gs pos="0">
                    <a:srgbClr val="AF1D24"/>
                  </a:gs>
                  <a:gs pos="100000">
                    <a:srgbClr val="FA191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>
              <p:custDataLst>
                <p:tags r:id="rId17"/>
              </p:custDataLst>
            </p:nvPr>
          </p:nvSpPr>
          <p:spPr>
            <a:xfrm>
              <a:off x="10544" y="1817"/>
              <a:ext cx="4872" cy="2607"/>
            </a:xfrm>
            <a:prstGeom prst="roundRect">
              <a:avLst>
                <a:gd name="adj" fmla="val 4843"/>
              </a:avLst>
            </a:prstGeom>
            <a:noFill/>
            <a:ln>
              <a:gradFill>
                <a:gsLst>
                  <a:gs pos="0">
                    <a:srgbClr val="AF1D24"/>
                  </a:gs>
                  <a:gs pos="100000">
                    <a:srgbClr val="FA191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>
              <p:custDataLst>
                <p:tags r:id="rId18"/>
              </p:custDataLst>
            </p:nvPr>
          </p:nvSpPr>
          <p:spPr>
            <a:xfrm>
              <a:off x="14016" y="5997"/>
              <a:ext cx="4872" cy="2607"/>
            </a:xfrm>
            <a:prstGeom prst="roundRect">
              <a:avLst>
                <a:gd name="adj" fmla="val 4843"/>
              </a:avLst>
            </a:prstGeom>
            <a:noFill/>
            <a:ln>
              <a:gradFill>
                <a:gsLst>
                  <a:gs pos="0">
                    <a:srgbClr val="AF1D24"/>
                  </a:gs>
                  <a:gs pos="100000">
                    <a:srgbClr val="FA191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>
            <p:custDataLst>
              <p:tags r:id="rId19"/>
            </p:custDataLst>
          </p:nvPr>
        </p:nvSpPr>
        <p:spPr>
          <a:xfrm>
            <a:off x="2106930" y="1425575"/>
            <a:ext cx="29749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单击此处输入您的正文，文字是您思想的提炼，请尽量言简意赅的阐述观点，以便观者可以准确理解您所传达的信息。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0"/>
            </p:custDataLst>
          </p:nvPr>
        </p:nvSpPr>
        <p:spPr>
          <a:xfrm>
            <a:off x="6528435" y="1451610"/>
            <a:ext cx="29749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单击此处输入您的正文，文字是您思想的提炼，请尽量言简意赅的阐述观点，以便观者可以准确理解您所传达的信息。</a:t>
            </a:r>
            <a:endParaRPr lang="zh-CN" altLang="en-US" sz="1600" b="1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1"/>
            </p:custDataLst>
          </p:nvPr>
        </p:nvSpPr>
        <p:spPr>
          <a:xfrm>
            <a:off x="4296410" y="4105910"/>
            <a:ext cx="29749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单击此处输入您的正文，文字是您思想的提炼，请尽量言简意赅的阐述观点，以便观者可以准确理解您所传达的信息。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22"/>
            </p:custDataLst>
          </p:nvPr>
        </p:nvSpPr>
        <p:spPr>
          <a:xfrm>
            <a:off x="8760460" y="4076700"/>
            <a:ext cx="29749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单击此处输入您的正文，文字是您思想的提炼，请尽量言简意赅的阐述观点，以便观者可以准确理解您所传达的信息。</a:t>
            </a:r>
            <a:endParaRPr lang="zh-CN" altLang="en-US" sz="1600" kern="0" dirty="0">
              <a:solidFill>
                <a:schemeClr val="tx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pic>
        <p:nvPicPr>
          <p:cNvPr id="38" name="图片 3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41" name="组合 40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55" name="五角星 41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五角星 42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文本框 43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42" name="文本框 41"/>
            <p:cNvSpPr txBox="1"/>
            <p:nvPr>
              <p:custDataLst>
                <p:tags r:id="rId29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-20768" y="-10789"/>
            <a:ext cx="12233536" cy="69467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sp>
        <p:nvSpPr>
          <p:cNvPr id="3" name="圆角矩形 2"/>
          <p:cNvSpPr/>
          <p:nvPr>
            <p:custDataLst>
              <p:tags r:id="rId6"/>
            </p:custDataLst>
          </p:nvPr>
        </p:nvSpPr>
        <p:spPr>
          <a:xfrm>
            <a:off x="1379220" y="1269365"/>
            <a:ext cx="9403715" cy="1001395"/>
          </a:xfrm>
          <a:prstGeom prst="roundRect">
            <a:avLst>
              <a:gd name="adj" fmla="val 9324"/>
            </a:avLst>
          </a:prstGeom>
          <a:gradFill>
            <a:gsLst>
              <a:gs pos="100000">
                <a:srgbClr val="F1321A"/>
              </a:gs>
              <a:gs pos="29000">
                <a:srgbClr val="B31D24"/>
              </a:gs>
            </a:gsLst>
            <a:lin ang="16200000" scaled="0"/>
          </a:gradFill>
          <a:ln>
            <a:gradFill>
              <a:gsLst>
                <a:gs pos="0">
                  <a:srgbClr val="B31D24"/>
                </a:gs>
                <a:gs pos="100000">
                  <a:srgbClr val="E52D1C"/>
                </a:gs>
              </a:gsLst>
              <a:lin ang="162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1379220" y="2558415"/>
            <a:ext cx="6864985" cy="3283585"/>
          </a:xfrm>
          <a:prstGeom prst="roundRect">
            <a:avLst>
              <a:gd name="adj" fmla="val 3674"/>
            </a:avLst>
          </a:prstGeom>
          <a:noFill/>
          <a:ln>
            <a:gradFill>
              <a:gsLst>
                <a:gs pos="0">
                  <a:srgbClr val="AF1D24"/>
                </a:gs>
                <a:gs pos="100000">
                  <a:srgbClr val="FA191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1703705" y="3285490"/>
            <a:ext cx="62604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单击此处输入您的正文，文字是您思想的提炼，为了最终演示发布良好效果，请尽量言简意赅的阐述观点，以便观者可以准确理解您所传达的信息。</a:t>
            </a:r>
            <a:endParaRPr lang="zh-CN" altLang="en-US" sz="1600" kern="0" dirty="0"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单击此处输入您的正文，文字是您思想的提炼，为了最终演示发布良好效果，请尽量言简意赅的阐述观点，以便观者可以准确理解您所传达的信息。</a:t>
            </a:r>
            <a:endParaRPr lang="zh-CN" altLang="en-US" sz="1600" kern="0" dirty="0"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9"/>
            </p:custDataLst>
          </p:nvPr>
        </p:nvSpPr>
        <p:spPr>
          <a:xfrm>
            <a:off x="1713230" y="2765425"/>
            <a:ext cx="2408555" cy="46672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321A"/>
              </a:gs>
              <a:gs pos="59000">
                <a:srgbClr val="B31D2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1344603" y="2781005"/>
            <a:ext cx="3182947" cy="429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 defTabSz="914400">
              <a:defRPr sz="13800">
                <a:gradFill>
                  <a:gsLst>
                    <a:gs pos="92000">
                      <a:srgbClr val="E9080B"/>
                    </a:gs>
                    <a:gs pos="75000">
                      <a:srgbClr val="DE0000"/>
                    </a:gs>
                    <a:gs pos="0">
                      <a:srgbClr val="581C1C"/>
                    </a:gs>
                  </a:gsLst>
                  <a:lin ang="16200000" scaled="1"/>
                </a:gradFill>
                <a:latin typeface="汉仪许静行楷简" panose="00020600040101010101" charset="-122"/>
                <a:ea typeface="汉仪许静行楷简" panose="00020600040101010101" charset="-122"/>
                <a:cs typeface="汉仪旗黑-55简" panose="00020600040101010101" charset="-128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lvl="0" algn="ctr">
              <a:buClrTx/>
              <a:buSzTx/>
              <a:buFontTx/>
            </a:pPr>
            <a:r>
              <a: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rPr>
              <a:t>添加小标题</a:t>
            </a:r>
            <a:endParaRPr lang="zh-CN" altLang="en-US" sz="2200" b="1">
              <a:solidFill>
                <a:schemeClr val="bg1"/>
              </a:solidFill>
              <a:effectLst/>
              <a:latin typeface="汉仪文黑-55简" panose="00020600040101010101" charset="-122"/>
              <a:ea typeface="汉仪文黑-55简" panose="00020600040101010101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2243455" y="1312545"/>
            <a:ext cx="79717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kern="0" dirty="0">
                <a:solidFill>
                  <a:schemeClr val="bg1"/>
                </a:solidFill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rPr>
              <a:t>单击此处输入您的正文，文字是您思想的提炼，为了最终演示发布良好效果，请尽量言简意赅的阐述观点，以便观者可以准确理解您所传达的信息。</a:t>
            </a:r>
            <a:endParaRPr lang="zh-CN" altLang="en-US" sz="1600" kern="0" dirty="0">
              <a:solidFill>
                <a:schemeClr val="bg1"/>
              </a:solidFill>
              <a:latin typeface="汉仪文黑-55简" panose="00020600040101010101" charset="-122"/>
              <a:ea typeface="汉仪文黑-55简" panose="00020600040101010101" charset="-122"/>
              <a:cs typeface="+mn-ea"/>
              <a:sym typeface="+mn-ea"/>
            </a:endParaRPr>
          </a:p>
        </p:txBody>
      </p:sp>
      <p:sp>
        <p:nvSpPr>
          <p:cNvPr id="5" name="五角星 4"/>
          <p:cNvSpPr/>
          <p:nvPr>
            <p:custDataLst>
              <p:tags r:id="rId12"/>
            </p:custDataLst>
          </p:nvPr>
        </p:nvSpPr>
        <p:spPr>
          <a:xfrm>
            <a:off x="1651000" y="1517015"/>
            <a:ext cx="421005" cy="421005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45" name="组合 44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49" name="五角星 41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五角星 42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" name="文本框 4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46" name="文本框 45"/>
            <p:cNvSpPr txBox="1"/>
            <p:nvPr>
              <p:custDataLst>
                <p:tags r:id="rId17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8691" y="2505892"/>
            <a:ext cx="2223854" cy="33357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3884" y="-4533"/>
            <a:ext cx="12233536" cy="69467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39800" y="1513482"/>
            <a:ext cx="10312400" cy="3243943"/>
          </a:xfrm>
          <a:prstGeom prst="rect">
            <a:avLst/>
          </a:prstGeom>
          <a:noFill/>
          <a:ln w="28575">
            <a:gradFill flip="none" rotWithShape="1">
              <a:gsLst>
                <a:gs pos="0">
                  <a:srgbClr val="C00000"/>
                </a:gs>
                <a:gs pos="55000">
                  <a:schemeClr val="bg1">
                    <a:alpha val="0"/>
                  </a:schemeClr>
                </a:gs>
                <a:gs pos="100000">
                  <a:srgbClr val="C000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0178" y="5423140"/>
            <a:ext cx="9171644" cy="792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单击此处输入您的正文，文字是您思想的提炼，为了最终演示发布的良好效果，请尽量言简意赅的阐述观点。单击此处输入您的正文，请尽量言简意赅的阐述观点。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PA-任意多边形 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4463144" y="2179197"/>
            <a:ext cx="2873829" cy="2876772"/>
          </a:xfrm>
          <a:custGeom>
            <a:avLst/>
            <a:gdLst>
              <a:gd name="T0" fmla="*/ 50 w 4280"/>
              <a:gd name="T1" fmla="*/ 3831 h 4280"/>
              <a:gd name="T2" fmla="*/ 59 w 4280"/>
              <a:gd name="T3" fmla="*/ 4021 h 4280"/>
              <a:gd name="T4" fmla="*/ 259 w 4280"/>
              <a:gd name="T5" fmla="*/ 4221 h 4280"/>
              <a:gd name="T6" fmla="*/ 449 w 4280"/>
              <a:gd name="T7" fmla="*/ 4230 h 4280"/>
              <a:gd name="T8" fmla="*/ 1047 w 4280"/>
              <a:gd name="T9" fmla="*/ 3632 h 4280"/>
              <a:gd name="T10" fmla="*/ 1038 w 4280"/>
              <a:gd name="T11" fmla="*/ 3443 h 4280"/>
              <a:gd name="T12" fmla="*/ 837 w 4280"/>
              <a:gd name="T13" fmla="*/ 3242 h 4280"/>
              <a:gd name="T14" fmla="*/ 648 w 4280"/>
              <a:gd name="T15" fmla="*/ 3233 h 4280"/>
              <a:gd name="T16" fmla="*/ 50 w 4280"/>
              <a:gd name="T17" fmla="*/ 3831 h 4280"/>
              <a:gd name="T18" fmla="*/ 2717 w 4280"/>
              <a:gd name="T19" fmla="*/ 3126 h 4280"/>
              <a:gd name="T20" fmla="*/ 3822 w 4280"/>
              <a:gd name="T21" fmla="*/ 2669 h 4280"/>
              <a:gd name="T22" fmla="*/ 4280 w 4280"/>
              <a:gd name="T23" fmla="*/ 1563 h 4280"/>
              <a:gd name="T24" fmla="*/ 3822 w 4280"/>
              <a:gd name="T25" fmla="*/ 458 h 4280"/>
              <a:gd name="T26" fmla="*/ 2717 w 4280"/>
              <a:gd name="T27" fmla="*/ 0 h 4280"/>
              <a:gd name="T28" fmla="*/ 1611 w 4280"/>
              <a:gd name="T29" fmla="*/ 458 h 4280"/>
              <a:gd name="T30" fmla="*/ 1417 w 4280"/>
              <a:gd name="T31" fmla="*/ 2431 h 4280"/>
              <a:gd name="T32" fmla="*/ 1369 w 4280"/>
              <a:gd name="T33" fmla="*/ 2462 h 4280"/>
              <a:gd name="T34" fmla="*/ 1360 w 4280"/>
              <a:gd name="T35" fmla="*/ 2472 h 4280"/>
              <a:gd name="T36" fmla="*/ 1360 w 4280"/>
              <a:gd name="T37" fmla="*/ 2670 h 4280"/>
              <a:gd name="T38" fmla="*/ 1610 w 4280"/>
              <a:gd name="T39" fmla="*/ 2920 h 4280"/>
              <a:gd name="T40" fmla="*/ 1808 w 4280"/>
              <a:gd name="T41" fmla="*/ 2920 h 4280"/>
              <a:gd name="T42" fmla="*/ 1818 w 4280"/>
              <a:gd name="T43" fmla="*/ 2911 h 4280"/>
              <a:gd name="T44" fmla="*/ 1849 w 4280"/>
              <a:gd name="T45" fmla="*/ 2864 h 4280"/>
              <a:gd name="T46" fmla="*/ 2717 w 4280"/>
              <a:gd name="T47" fmla="*/ 3126 h 4280"/>
              <a:gd name="T48" fmla="*/ 2717 w 4280"/>
              <a:gd name="T49" fmla="*/ 291 h 4280"/>
              <a:gd name="T50" fmla="*/ 3617 w 4280"/>
              <a:gd name="T51" fmla="*/ 663 h 4280"/>
              <a:gd name="T52" fmla="*/ 3989 w 4280"/>
              <a:gd name="T53" fmla="*/ 1563 h 4280"/>
              <a:gd name="T54" fmla="*/ 3617 w 4280"/>
              <a:gd name="T55" fmla="*/ 2463 h 4280"/>
              <a:gd name="T56" fmla="*/ 2717 w 4280"/>
              <a:gd name="T57" fmla="*/ 2836 h 4280"/>
              <a:gd name="T58" fmla="*/ 1817 w 4280"/>
              <a:gd name="T59" fmla="*/ 2463 h 4280"/>
              <a:gd name="T60" fmla="*/ 1817 w 4280"/>
              <a:gd name="T61" fmla="*/ 663 h 4280"/>
              <a:gd name="T62" fmla="*/ 2717 w 4280"/>
              <a:gd name="T63" fmla="*/ 291 h 4280"/>
              <a:gd name="T64" fmla="*/ 1036 w 4280"/>
              <a:gd name="T65" fmla="*/ 2894 h 4280"/>
              <a:gd name="T66" fmla="*/ 1036 w 4280"/>
              <a:gd name="T67" fmla="*/ 3244 h 4280"/>
              <a:gd name="T68" fmla="*/ 1386 w 4280"/>
              <a:gd name="T69" fmla="*/ 3244 h 4280"/>
              <a:gd name="T70" fmla="*/ 1386 w 4280"/>
              <a:gd name="T71" fmla="*/ 2894 h 4280"/>
              <a:gd name="T72" fmla="*/ 1036 w 4280"/>
              <a:gd name="T73" fmla="*/ 2894 h 4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80" h="4280">
                <a:moveTo>
                  <a:pt x="50" y="3831"/>
                </a:moveTo>
                <a:cubicBezTo>
                  <a:pt x="0" y="3881"/>
                  <a:pt x="4" y="3966"/>
                  <a:pt x="59" y="4021"/>
                </a:cubicBezTo>
                <a:lnTo>
                  <a:pt x="259" y="4221"/>
                </a:lnTo>
                <a:cubicBezTo>
                  <a:pt x="314" y="4276"/>
                  <a:pt x="399" y="4280"/>
                  <a:pt x="449" y="4230"/>
                </a:cubicBezTo>
                <a:lnTo>
                  <a:pt x="1047" y="3632"/>
                </a:lnTo>
                <a:cubicBezTo>
                  <a:pt x="1096" y="3583"/>
                  <a:pt x="1092" y="3498"/>
                  <a:pt x="1038" y="3443"/>
                </a:cubicBezTo>
                <a:lnTo>
                  <a:pt x="837" y="3242"/>
                </a:lnTo>
                <a:cubicBezTo>
                  <a:pt x="782" y="3188"/>
                  <a:pt x="697" y="3184"/>
                  <a:pt x="648" y="3233"/>
                </a:cubicBezTo>
                <a:lnTo>
                  <a:pt x="50" y="3831"/>
                </a:lnTo>
                <a:close/>
                <a:moveTo>
                  <a:pt x="2717" y="3126"/>
                </a:moveTo>
                <a:cubicBezTo>
                  <a:pt x="3134" y="3126"/>
                  <a:pt x="3527" y="2964"/>
                  <a:pt x="3822" y="2669"/>
                </a:cubicBezTo>
                <a:cubicBezTo>
                  <a:pt x="4117" y="2373"/>
                  <a:pt x="4280" y="1981"/>
                  <a:pt x="4280" y="1563"/>
                </a:cubicBezTo>
                <a:cubicBezTo>
                  <a:pt x="4280" y="1146"/>
                  <a:pt x="4117" y="753"/>
                  <a:pt x="3822" y="458"/>
                </a:cubicBezTo>
                <a:cubicBezTo>
                  <a:pt x="3527" y="163"/>
                  <a:pt x="3134" y="0"/>
                  <a:pt x="2717" y="0"/>
                </a:cubicBezTo>
                <a:cubicBezTo>
                  <a:pt x="2299" y="0"/>
                  <a:pt x="1907" y="163"/>
                  <a:pt x="1611" y="458"/>
                </a:cubicBezTo>
                <a:cubicBezTo>
                  <a:pt x="1076" y="993"/>
                  <a:pt x="1011" y="1824"/>
                  <a:pt x="1417" y="2431"/>
                </a:cubicBezTo>
                <a:cubicBezTo>
                  <a:pt x="1399" y="2438"/>
                  <a:pt x="1383" y="2448"/>
                  <a:pt x="1369" y="2462"/>
                </a:cubicBezTo>
                <a:lnTo>
                  <a:pt x="1360" y="2472"/>
                </a:lnTo>
                <a:cubicBezTo>
                  <a:pt x="1305" y="2526"/>
                  <a:pt x="1305" y="2615"/>
                  <a:pt x="1360" y="2670"/>
                </a:cubicBezTo>
                <a:lnTo>
                  <a:pt x="1610" y="2920"/>
                </a:lnTo>
                <a:cubicBezTo>
                  <a:pt x="1665" y="2975"/>
                  <a:pt x="1754" y="2975"/>
                  <a:pt x="1808" y="2920"/>
                </a:cubicBezTo>
                <a:lnTo>
                  <a:pt x="1818" y="2911"/>
                </a:lnTo>
                <a:cubicBezTo>
                  <a:pt x="1832" y="2897"/>
                  <a:pt x="1842" y="2881"/>
                  <a:pt x="1849" y="2864"/>
                </a:cubicBezTo>
                <a:cubicBezTo>
                  <a:pt x="2104" y="3035"/>
                  <a:pt x="2403" y="3126"/>
                  <a:pt x="2717" y="3126"/>
                </a:cubicBezTo>
                <a:close/>
                <a:moveTo>
                  <a:pt x="2717" y="291"/>
                </a:moveTo>
                <a:cubicBezTo>
                  <a:pt x="3057" y="291"/>
                  <a:pt x="3376" y="423"/>
                  <a:pt x="3617" y="663"/>
                </a:cubicBezTo>
                <a:cubicBezTo>
                  <a:pt x="3857" y="904"/>
                  <a:pt x="3989" y="1223"/>
                  <a:pt x="3989" y="1563"/>
                </a:cubicBezTo>
                <a:cubicBezTo>
                  <a:pt x="3989" y="1903"/>
                  <a:pt x="3857" y="2223"/>
                  <a:pt x="3617" y="2463"/>
                </a:cubicBezTo>
                <a:cubicBezTo>
                  <a:pt x="3376" y="2703"/>
                  <a:pt x="3057" y="2836"/>
                  <a:pt x="2717" y="2836"/>
                </a:cubicBezTo>
                <a:cubicBezTo>
                  <a:pt x="2377" y="2836"/>
                  <a:pt x="2057" y="2703"/>
                  <a:pt x="1817" y="2463"/>
                </a:cubicBezTo>
                <a:cubicBezTo>
                  <a:pt x="1321" y="1967"/>
                  <a:pt x="1321" y="1160"/>
                  <a:pt x="1817" y="663"/>
                </a:cubicBezTo>
                <a:cubicBezTo>
                  <a:pt x="2057" y="423"/>
                  <a:pt x="2377" y="291"/>
                  <a:pt x="2717" y="291"/>
                </a:cubicBezTo>
                <a:close/>
                <a:moveTo>
                  <a:pt x="1036" y="2894"/>
                </a:moveTo>
                <a:cubicBezTo>
                  <a:pt x="940" y="2991"/>
                  <a:pt x="940" y="3147"/>
                  <a:pt x="1036" y="3244"/>
                </a:cubicBezTo>
                <a:cubicBezTo>
                  <a:pt x="1133" y="3340"/>
                  <a:pt x="1289" y="3340"/>
                  <a:pt x="1386" y="3244"/>
                </a:cubicBezTo>
                <a:cubicBezTo>
                  <a:pt x="1482" y="3147"/>
                  <a:pt x="1482" y="2991"/>
                  <a:pt x="1386" y="2894"/>
                </a:cubicBezTo>
                <a:cubicBezTo>
                  <a:pt x="1289" y="2798"/>
                  <a:pt x="1133" y="2798"/>
                  <a:pt x="1036" y="2894"/>
                </a:cubicBezTo>
                <a:close/>
              </a:path>
            </a:pathLst>
          </a:custGeom>
          <a:gradFill>
            <a:gsLst>
              <a:gs pos="0">
                <a:srgbClr val="E10802"/>
              </a:gs>
              <a:gs pos="100000">
                <a:srgbClr val="A00904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1600" b="1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4999" y="1914902"/>
            <a:ext cx="4479473" cy="1057177"/>
            <a:chOff x="634999" y="1874396"/>
            <a:chExt cx="4479473" cy="1057177"/>
          </a:xfrm>
        </p:grpSpPr>
        <p:grpSp>
          <p:nvGrpSpPr>
            <p:cNvPr id="21" name="组合 20"/>
            <p:cNvGrpSpPr/>
            <p:nvPr/>
          </p:nvGrpSpPr>
          <p:grpSpPr>
            <a:xfrm>
              <a:off x="634999" y="1874396"/>
              <a:ext cx="609601" cy="609601"/>
              <a:chOff x="634999" y="1874396"/>
              <a:chExt cx="609601" cy="60960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634999" y="1874396"/>
                <a:ext cx="609601" cy="609601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699188" y="1994530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318987" y="1874396"/>
              <a:ext cx="3795485" cy="1057177"/>
              <a:chOff x="1105800" y="2724099"/>
              <a:chExt cx="3795485" cy="1057177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105800" y="3076147"/>
                <a:ext cx="3795485" cy="70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单击此处输入您的正文，为了最终演示发布的良好效果，请尽量言简意赅的阐述观点。</a:t>
                </a:r>
                <a:endParaRPr lang="zh-CN" altLang="en-US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7" name="矩形: 圆角 14"/>
              <p:cNvSpPr/>
              <p:nvPr/>
            </p:nvSpPr>
            <p:spPr>
              <a:xfrm>
                <a:off x="1182188" y="2724099"/>
                <a:ext cx="1670667" cy="359229"/>
              </a:xfrm>
              <a:prstGeom prst="roundRect">
                <a:avLst>
                  <a:gd name="adj" fmla="val 9395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添加小标题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34999" y="3299908"/>
            <a:ext cx="4479473" cy="1057177"/>
            <a:chOff x="634999" y="1874396"/>
            <a:chExt cx="4479473" cy="1057177"/>
          </a:xfrm>
        </p:grpSpPr>
        <p:grpSp>
          <p:nvGrpSpPr>
            <p:cNvPr id="29" name="组合 28"/>
            <p:cNvGrpSpPr/>
            <p:nvPr/>
          </p:nvGrpSpPr>
          <p:grpSpPr>
            <a:xfrm>
              <a:off x="634999" y="1874396"/>
              <a:ext cx="609601" cy="609601"/>
              <a:chOff x="634999" y="1874396"/>
              <a:chExt cx="609601" cy="60960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34999" y="1874396"/>
                <a:ext cx="609601" cy="609601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99188" y="1994530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O2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318987" y="1874396"/>
              <a:ext cx="3795485" cy="1057177"/>
              <a:chOff x="1105800" y="2724099"/>
              <a:chExt cx="3795485" cy="1057177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105800" y="3076147"/>
                <a:ext cx="3795485" cy="70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单击此处输入您的正文，为了最终演示发布的良好效果，请尽量言简意赅的阐述观点。</a:t>
                </a:r>
                <a:endParaRPr lang="zh-CN" altLang="en-US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6" name="矩形: 圆角 20"/>
              <p:cNvSpPr/>
              <p:nvPr/>
            </p:nvSpPr>
            <p:spPr>
              <a:xfrm>
                <a:off x="1182188" y="2724099"/>
                <a:ext cx="1670667" cy="359229"/>
              </a:xfrm>
              <a:prstGeom prst="roundRect">
                <a:avLst>
                  <a:gd name="adj" fmla="val 9395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添加小标题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 flipH="1">
            <a:off x="7233060" y="1914902"/>
            <a:ext cx="4318496" cy="1057177"/>
            <a:chOff x="634999" y="1874396"/>
            <a:chExt cx="4318496" cy="1057177"/>
          </a:xfrm>
        </p:grpSpPr>
        <p:grpSp>
          <p:nvGrpSpPr>
            <p:cNvPr id="58" name="组合 57"/>
            <p:cNvGrpSpPr/>
            <p:nvPr/>
          </p:nvGrpSpPr>
          <p:grpSpPr>
            <a:xfrm>
              <a:off x="634999" y="1874396"/>
              <a:ext cx="609601" cy="609601"/>
              <a:chOff x="634999" y="1874396"/>
              <a:chExt cx="609601" cy="609601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634999" y="1874396"/>
                <a:ext cx="609601" cy="609601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699188" y="1994530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O3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1318987" y="1874396"/>
              <a:ext cx="3634508" cy="1057177"/>
              <a:chOff x="1105800" y="2724099"/>
              <a:chExt cx="3634508" cy="105717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105800" y="3076147"/>
                <a:ext cx="3634508" cy="70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单击此处输入您的正文，为了演示发布的良好效果，请尽量言简意赅的阐述观点。</a:t>
                </a:r>
                <a:endParaRPr lang="zh-CN" altLang="en-US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63" name="矩形: 圆角 27"/>
              <p:cNvSpPr/>
              <p:nvPr/>
            </p:nvSpPr>
            <p:spPr>
              <a:xfrm>
                <a:off x="1182188" y="2724099"/>
                <a:ext cx="1670667" cy="359229"/>
              </a:xfrm>
              <a:prstGeom prst="roundRect">
                <a:avLst>
                  <a:gd name="adj" fmla="val 9395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添加小标题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 flipH="1">
            <a:off x="7233060" y="3299908"/>
            <a:ext cx="4318496" cy="1057177"/>
            <a:chOff x="634999" y="1874396"/>
            <a:chExt cx="4318496" cy="1057177"/>
          </a:xfrm>
        </p:grpSpPr>
        <p:grpSp>
          <p:nvGrpSpPr>
            <p:cNvPr id="65" name="组合 64"/>
            <p:cNvGrpSpPr/>
            <p:nvPr/>
          </p:nvGrpSpPr>
          <p:grpSpPr>
            <a:xfrm>
              <a:off x="634999" y="1874396"/>
              <a:ext cx="609601" cy="609601"/>
              <a:chOff x="634999" y="1874396"/>
              <a:chExt cx="609601" cy="60960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634999" y="1874396"/>
                <a:ext cx="609601" cy="609601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699188" y="1994530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O4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318987" y="1874396"/>
              <a:ext cx="3634508" cy="1057177"/>
              <a:chOff x="1105800" y="2724099"/>
              <a:chExt cx="3634508" cy="1057177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1105800" y="3076147"/>
                <a:ext cx="3634508" cy="70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单击此处输入您的正文，为了演示发布的良好效果，请尽量言简意赅的阐述观点。</a:t>
                </a:r>
                <a:endParaRPr lang="zh-CN" altLang="en-US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70" name="矩形: 圆角 34"/>
              <p:cNvSpPr/>
              <p:nvPr/>
            </p:nvSpPr>
            <p:spPr>
              <a:xfrm>
                <a:off x="1182188" y="2724099"/>
                <a:ext cx="1670667" cy="359229"/>
              </a:xfrm>
              <a:prstGeom prst="roundRect">
                <a:avLst>
                  <a:gd name="adj" fmla="val 9395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添加小标题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52" name="组合 51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73" name="五角星 41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五角星 42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2" name="文本框 7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53" name="文本框 52"/>
            <p:cNvSpPr txBox="1"/>
            <p:nvPr>
              <p:custDataLst>
                <p:tags r:id="rId11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-4533"/>
            <a:ext cx="12192000" cy="693428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1" b="15054"/>
          <a:stretch>
            <a:fillRect/>
          </a:stretch>
        </p:blipFill>
        <p:spPr>
          <a:xfrm>
            <a:off x="3884" y="-4533"/>
            <a:ext cx="12233536" cy="6946799"/>
          </a:xfrm>
          <a:prstGeom prst="rect">
            <a:avLst/>
          </a:prstGeom>
        </p:spPr>
      </p:pic>
      <p:grpSp>
        <p:nvGrpSpPr>
          <p:cNvPr id="35" name="组合 34"/>
          <p:cNvGrpSpPr/>
          <p:nvPr>
            <p:custDataLst>
              <p:tags r:id="rId4"/>
            </p:custDataLst>
          </p:nvPr>
        </p:nvGrpSpPr>
        <p:grpSpPr>
          <a:xfrm>
            <a:off x="826770" y="1197610"/>
            <a:ext cx="10446703" cy="1481455"/>
            <a:chOff x="1430" y="6290"/>
            <a:chExt cx="15616" cy="2214"/>
          </a:xfrm>
        </p:grpSpPr>
        <p:sp>
          <p:nvSpPr>
            <p:cNvPr id="65" name="文本框 64"/>
            <p:cNvSpPr txBox="1"/>
            <p:nvPr>
              <p:custDataLst>
                <p:tags r:id="rId5"/>
              </p:custDataLst>
            </p:nvPr>
          </p:nvSpPr>
          <p:spPr>
            <a:xfrm>
              <a:off x="4397" y="6437"/>
              <a:ext cx="11488" cy="17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kern="0" dirty="0">
                  <a:latin typeface="汉仪文黑-55简" panose="00020600040101010101" charset="-122"/>
                  <a:ea typeface="汉仪文黑-55简" panose="00020600040101010101" charset="-122"/>
                  <a:cs typeface="+mn-ea"/>
                  <a:sym typeface="+mn-ea"/>
                </a:rPr>
                <a:t>单击此处输入您的正文，文字是您思想的提炼，为了最终演示发布良好效果，请尽量言简意赅的阐述观点，以便观者可以准确理解您所传达的信息。单击此处输入您的正文，请尽量言简意赅的阐述观点。</a:t>
              </a:r>
              <a:endParaRPr lang="zh-CN" altLang="en-US" sz="1600" kern="0" dirty="0"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6"/>
              </p:custDataLst>
            </p:nvPr>
          </p:nvSpPr>
          <p:spPr>
            <a:xfrm>
              <a:off x="1890" y="6290"/>
              <a:ext cx="2214" cy="2214"/>
            </a:xfrm>
            <a:prstGeom prst="ellipse">
              <a:avLst/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>
              <p:custDataLst>
                <p:tags r:id="rId7"/>
              </p:custDataLst>
            </p:nvPr>
          </p:nvSpPr>
          <p:spPr>
            <a:xfrm>
              <a:off x="1430" y="6715"/>
              <a:ext cx="3105" cy="11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>
              <p:custDataLst>
                <p:tags r:id="rId8"/>
              </p:custDataLst>
            </p:nvPr>
          </p:nvCxnSpPr>
          <p:spPr>
            <a:xfrm>
              <a:off x="4158" y="6290"/>
              <a:ext cx="12888" cy="0"/>
            </a:xfrm>
            <a:prstGeom prst="line">
              <a:avLst/>
            </a:prstGeom>
            <a:ln>
              <a:gradFill>
                <a:gsLst>
                  <a:gs pos="2000">
                    <a:srgbClr val="CA0000">
                      <a:alpha val="0"/>
                    </a:srgbClr>
                  </a:gs>
                  <a:gs pos="100000">
                    <a:srgbClr val="CA0000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9"/>
              </p:custDataLst>
            </p:nvPr>
          </p:nvCxnSpPr>
          <p:spPr>
            <a:xfrm>
              <a:off x="4158" y="8504"/>
              <a:ext cx="12794" cy="0"/>
            </a:xfrm>
            <a:prstGeom prst="line">
              <a:avLst/>
            </a:prstGeom>
            <a:ln>
              <a:gradFill>
                <a:gsLst>
                  <a:gs pos="2000">
                    <a:srgbClr val="CA0000">
                      <a:alpha val="0"/>
                    </a:srgbClr>
                  </a:gs>
                  <a:gs pos="100000">
                    <a:srgbClr val="CA0000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>
            <p:custDataLst>
              <p:tags r:id="rId10"/>
            </p:custDataLst>
          </p:nvPr>
        </p:nvGrpSpPr>
        <p:grpSpPr>
          <a:xfrm flipH="1">
            <a:off x="862330" y="2925445"/>
            <a:ext cx="10446703" cy="1481455"/>
            <a:chOff x="1430" y="6290"/>
            <a:chExt cx="15616" cy="2214"/>
          </a:xfrm>
        </p:grpSpPr>
        <p:sp>
          <p:nvSpPr>
            <p:cNvPr id="3" name="文本框 2"/>
            <p:cNvSpPr txBox="1"/>
            <p:nvPr>
              <p:custDataLst>
                <p:tags r:id="rId11"/>
              </p:custDataLst>
            </p:nvPr>
          </p:nvSpPr>
          <p:spPr>
            <a:xfrm>
              <a:off x="4397" y="6437"/>
              <a:ext cx="11488" cy="17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kern="0" dirty="0">
                  <a:latin typeface="汉仪文黑-55简" panose="00020600040101010101" charset="-122"/>
                  <a:ea typeface="汉仪文黑-55简" panose="00020600040101010101" charset="-122"/>
                  <a:cs typeface="+mn-ea"/>
                  <a:sym typeface="+mn-ea"/>
                </a:rPr>
                <a:t>单击此处输入您的正文，文字是您思想的提炼，为了最终演示发布良好效果，请尽量言简意赅的阐述观点，以便观者可以准确理解您所传达的信息。单击此处输入您的正文，请尽量言简意赅的阐述观点。</a:t>
              </a:r>
              <a:endParaRPr lang="zh-CN" altLang="en-US" sz="1600" kern="0" dirty="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endParaRPr>
            </a:p>
          </p:txBody>
        </p:sp>
        <p:sp>
          <p:nvSpPr>
            <p:cNvPr id="4" name="椭圆 3"/>
            <p:cNvSpPr/>
            <p:nvPr>
              <p:custDataLst>
                <p:tags r:id="rId12"/>
              </p:custDataLst>
            </p:nvPr>
          </p:nvSpPr>
          <p:spPr>
            <a:xfrm>
              <a:off x="1890" y="6290"/>
              <a:ext cx="2214" cy="2214"/>
            </a:xfrm>
            <a:prstGeom prst="ellipse">
              <a:avLst/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13"/>
              </p:custDataLst>
            </p:nvPr>
          </p:nvSpPr>
          <p:spPr>
            <a:xfrm>
              <a:off x="1430" y="6715"/>
              <a:ext cx="3105" cy="11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14"/>
              </p:custDataLst>
            </p:nvPr>
          </p:nvCxnSpPr>
          <p:spPr>
            <a:xfrm>
              <a:off x="4158" y="6290"/>
              <a:ext cx="12888" cy="0"/>
            </a:xfrm>
            <a:prstGeom prst="line">
              <a:avLst/>
            </a:prstGeom>
            <a:ln>
              <a:gradFill>
                <a:gsLst>
                  <a:gs pos="2000">
                    <a:srgbClr val="CA0000">
                      <a:alpha val="0"/>
                    </a:srgbClr>
                  </a:gs>
                  <a:gs pos="100000">
                    <a:srgbClr val="CA0000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>
              <p:custDataLst>
                <p:tags r:id="rId15"/>
              </p:custDataLst>
            </p:nvPr>
          </p:nvCxnSpPr>
          <p:spPr>
            <a:xfrm>
              <a:off x="4158" y="8504"/>
              <a:ext cx="12794" cy="0"/>
            </a:xfrm>
            <a:prstGeom prst="line">
              <a:avLst/>
            </a:prstGeom>
            <a:ln>
              <a:gradFill>
                <a:gsLst>
                  <a:gs pos="2000">
                    <a:srgbClr val="CA0000">
                      <a:alpha val="0"/>
                    </a:srgbClr>
                  </a:gs>
                  <a:gs pos="100000">
                    <a:srgbClr val="CA0000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826770" y="4653280"/>
            <a:ext cx="10446703" cy="1481455"/>
            <a:chOff x="1430" y="6290"/>
            <a:chExt cx="15616" cy="2214"/>
          </a:xfrm>
        </p:grpSpPr>
        <p:sp>
          <p:nvSpPr>
            <p:cNvPr id="23" name="文本框 22"/>
            <p:cNvSpPr txBox="1"/>
            <p:nvPr>
              <p:custDataLst>
                <p:tags r:id="rId17"/>
              </p:custDataLst>
            </p:nvPr>
          </p:nvSpPr>
          <p:spPr>
            <a:xfrm>
              <a:off x="4397" y="6437"/>
              <a:ext cx="11488" cy="17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kern="0" dirty="0">
                  <a:latin typeface="汉仪文黑-55简" panose="00020600040101010101" charset="-122"/>
                  <a:ea typeface="汉仪文黑-55简" panose="00020600040101010101" charset="-122"/>
                  <a:cs typeface="+mn-ea"/>
                  <a:sym typeface="+mn-ea"/>
                </a:rPr>
                <a:t>单击此处输入您的正文，文字是您思想的提炼，为了最终演示发布良好效果，请尽量言简意赅的阐述观点，以便观者可以准确理解您所传达的信息。单击此处输入您的正文，请尽量言简意赅的阐述观点。</a:t>
              </a:r>
              <a:endParaRPr lang="zh-CN" altLang="en-US" sz="1600" kern="0" dirty="0">
                <a:solidFill>
                  <a:schemeClr val="tx1"/>
                </a:solidFill>
                <a:latin typeface="汉仪文黑-55简" panose="00020600040101010101" charset="-122"/>
                <a:ea typeface="汉仪文黑-55简" panose="00020600040101010101" charset="-122"/>
                <a:cs typeface="+mn-ea"/>
                <a:sym typeface="+mn-ea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18"/>
              </p:custDataLst>
            </p:nvPr>
          </p:nvSpPr>
          <p:spPr>
            <a:xfrm>
              <a:off x="1890" y="6290"/>
              <a:ext cx="2214" cy="2214"/>
            </a:xfrm>
            <a:prstGeom prst="ellipse">
              <a:avLst/>
            </a:prstGeom>
            <a:gradFill>
              <a:gsLst>
                <a:gs pos="100000">
                  <a:srgbClr val="F1321A"/>
                </a:gs>
                <a:gs pos="29000">
                  <a:srgbClr val="B31D2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19"/>
              </p:custDataLst>
            </p:nvPr>
          </p:nvSpPr>
          <p:spPr>
            <a:xfrm>
              <a:off x="1430" y="6715"/>
              <a:ext cx="3105" cy="11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添加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2200" b="1">
                  <a:solidFill>
                    <a:schemeClr val="bg1"/>
                  </a:solidFill>
                  <a:effectLst/>
                  <a:latin typeface="汉仪文黑-55简" panose="00020600040101010101" charset="-122"/>
                  <a:ea typeface="汉仪文黑-55简" panose="00020600040101010101" charset="-122"/>
                  <a:cs typeface="思源黑体 CN Normal" panose="020B0400000000000000" charset="-122"/>
                  <a:sym typeface="+mn-ea"/>
                </a:rPr>
                <a:t>小标题</a:t>
              </a:r>
              <a:endParaRPr lang="zh-CN" altLang="en-US" sz="2200" b="1">
                <a:solidFill>
                  <a:schemeClr val="bg1"/>
                </a:solidFill>
                <a:effectLst/>
                <a:latin typeface="汉仪文黑-55简" panose="00020600040101010101" charset="-122"/>
                <a:ea typeface="汉仪文黑-55简" panose="00020600040101010101" charset="-122"/>
                <a:cs typeface="思源黑体 CN Normal" panose="020B0400000000000000" charset="-122"/>
                <a:sym typeface="+mn-ea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20"/>
              </p:custDataLst>
            </p:nvPr>
          </p:nvCxnSpPr>
          <p:spPr>
            <a:xfrm>
              <a:off x="4158" y="6290"/>
              <a:ext cx="12888" cy="0"/>
            </a:xfrm>
            <a:prstGeom prst="line">
              <a:avLst/>
            </a:prstGeom>
            <a:ln>
              <a:gradFill>
                <a:gsLst>
                  <a:gs pos="2000">
                    <a:srgbClr val="CA0000">
                      <a:alpha val="0"/>
                    </a:srgbClr>
                  </a:gs>
                  <a:gs pos="100000">
                    <a:srgbClr val="CA0000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4158" y="8504"/>
              <a:ext cx="12794" cy="0"/>
            </a:xfrm>
            <a:prstGeom prst="line">
              <a:avLst/>
            </a:prstGeom>
            <a:ln>
              <a:gradFill>
                <a:gsLst>
                  <a:gs pos="2000">
                    <a:srgbClr val="CA0000">
                      <a:alpha val="0"/>
                    </a:srgbClr>
                  </a:gs>
                  <a:gs pos="100000">
                    <a:srgbClr val="CA0000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图片 3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-3175" y="6377305"/>
            <a:ext cx="12211050" cy="5524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83" y="6441547"/>
            <a:ext cx="411074" cy="411074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426085" y="250715"/>
            <a:ext cx="3518047" cy="674767"/>
            <a:chOff x="426085" y="250715"/>
            <a:chExt cx="3518047" cy="674767"/>
          </a:xfrm>
        </p:grpSpPr>
        <p:grpSp>
          <p:nvGrpSpPr>
            <p:cNvPr id="36" name="组合 35"/>
            <p:cNvGrpSpPr/>
            <p:nvPr/>
          </p:nvGrpSpPr>
          <p:grpSpPr>
            <a:xfrm>
              <a:off x="426085" y="250715"/>
              <a:ext cx="1155781" cy="645021"/>
              <a:chOff x="671" y="395"/>
              <a:chExt cx="1820" cy="101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671" y="765"/>
                <a:ext cx="796" cy="362"/>
                <a:chOff x="5238427" y="283199"/>
                <a:chExt cx="288712" cy="131736"/>
              </a:xfrm>
              <a:solidFill>
                <a:schemeClr val="bg1"/>
              </a:solidFill>
            </p:grpSpPr>
            <p:sp>
              <p:nvSpPr>
                <p:cNvPr id="50" name="五角星 41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5238427" y="283199"/>
                  <a:ext cx="131736" cy="131736"/>
                </a:xfrm>
                <a:prstGeom prst="star5">
                  <a:avLst/>
                </a:prstGeom>
                <a:solidFill>
                  <a:srgbClr val="D9333A"/>
                </a:solidFill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五角星 42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5395403" y="283199"/>
                  <a:ext cx="131736" cy="131736"/>
                </a:xfrm>
                <a:prstGeom prst="star5">
                  <a:avLst/>
                </a:prstGeom>
                <a:noFill/>
                <a:ln>
                  <a:solidFill>
                    <a:srgbClr val="D933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文本框 38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663" y="395"/>
                <a:ext cx="828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 defTabSz="914400">
                  <a:defRPr sz="13800">
                    <a:gradFill>
                      <a:gsLst>
                        <a:gs pos="92000">
                          <a:srgbClr val="E9080B"/>
                        </a:gs>
                        <a:gs pos="75000">
                          <a:srgbClr val="DE0000"/>
                        </a:gs>
                        <a:gs pos="0">
                          <a:srgbClr val="581C1C"/>
                        </a:gs>
                      </a:gsLst>
                      <a:lin ang="16200000" scaled="1"/>
                    </a:gradFill>
                    <a:latin typeface="汉仪许静行楷简" panose="00020600040101010101" charset="-122"/>
                    <a:ea typeface="汉仪许静行楷简" panose="00020600040101010101" charset="-122"/>
                    <a:cs typeface="汉仪旗黑-55简" panose="00020600040101010101" charset="-128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lvl="0" algn="ctr">
                  <a:buClrTx/>
                  <a:buSzTx/>
                  <a:buFontTx/>
                </a:pPr>
                <a:endParaRPr lang="zh-CN" altLang="en-US" sz="3600" b="1">
                  <a:gradFill flip="none" rotWithShape="1">
                    <a:gsLst>
                      <a:gs pos="0">
                        <a:srgbClr val="F53E21"/>
                      </a:gs>
                      <a:gs pos="94000">
                        <a:srgbClr val="B31D24"/>
                      </a:gs>
                    </a:gsLst>
                    <a:lin ang="5400000" scaled="1"/>
                    <a:tileRect/>
                  </a:gradFill>
                  <a:effectLst/>
                  <a:latin typeface="汉仪许静行楷W" panose="00020600040101010101" pitchFamily="18" charset="-122"/>
                  <a:ea typeface="汉仪许静行楷W" panose="00020600040101010101" pitchFamily="18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sp>
          <p:nvSpPr>
            <p:cNvPr id="37" name="文本框 36"/>
            <p:cNvSpPr txBox="1"/>
            <p:nvPr>
              <p:custDataLst>
                <p:tags r:id="rId27"/>
              </p:custDataLst>
            </p:nvPr>
          </p:nvSpPr>
          <p:spPr>
            <a:xfrm>
              <a:off x="1093617" y="340707"/>
              <a:ext cx="285051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 defTabSz="914400">
                <a:defRPr sz="13800">
                  <a:gradFill>
                    <a:gsLst>
                      <a:gs pos="92000">
                        <a:srgbClr val="E9080B"/>
                      </a:gs>
                      <a:gs pos="75000">
                        <a:srgbClr val="DE0000"/>
                      </a:gs>
                      <a:gs pos="0">
                        <a:srgbClr val="581C1C"/>
                      </a:gs>
                    </a:gsLst>
                    <a:lin ang="16200000" scaled="1"/>
                  </a:gradFill>
                  <a:latin typeface="汉仪许静行楷简" panose="00020600040101010101" charset="-122"/>
                  <a:ea typeface="汉仪许静行楷简" panose="00020600040101010101" charset="-122"/>
                  <a:cs typeface="汉仪旗黑-55简" panose="00020600040101010101" charset="-128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lvl="0" algn="l">
                <a:buClrTx/>
                <a:buSzTx/>
                <a:buFontTx/>
              </a:pPr>
              <a:r>
                <a:rPr lang="zh-CN" altLang="en-US" sz="3200" b="1" spc="1000" dirty="0">
                  <a:solidFill>
                    <a:srgbClr val="C00000"/>
                  </a:solidFill>
                  <a:latin typeface="方正FW筑紫明朝 简 H" panose="02000A00000000000000" pitchFamily="2" charset="-122"/>
                  <a:ea typeface="方正FW筑紫明朝 简 H" panose="02000A00000000000000" pitchFamily="2" charset="-122"/>
                  <a:cs typeface="思源黑体 CN Normal" panose="020B0400000000000000" charset="-122"/>
                  <a:sym typeface="+mn-ea"/>
                </a:rPr>
                <a:t>输入标题</a:t>
              </a:r>
              <a:endParaRPr lang="zh-CN" altLang="en-US" sz="3200" b="1" spc="1000" dirty="0">
                <a:solidFill>
                  <a:srgbClr val="C00000"/>
                </a:solidFill>
                <a:effectLst/>
                <a:latin typeface="方正FW筑紫明朝 简 H" panose="02000A00000000000000" pitchFamily="2" charset="-122"/>
                <a:ea typeface="方正FW筑紫明朝 简 H" panose="02000A00000000000000" pitchFamily="2" charset="-122"/>
                <a:cs typeface="思源黑体 CN Normal" panose="020B04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1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PA" val="v5.2.4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16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17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18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19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20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1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2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3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4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5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6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7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8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29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3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30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31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32.xml><?xml version="1.0" encoding="utf-8"?>
<p:tagLst xmlns:p="http://schemas.openxmlformats.org/presentationml/2006/main">
  <p:tag name="KSO_WM_DIAGRAM_VIRTUALLY_FRAME" val="{&quot;height&quot;:388.75,&quot;left&quot;:65.1,&quot;top&quot;:94.3,&quot;width&quot;:825.3750393700788}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43.xml><?xml version="1.0" encoding="utf-8"?>
<p:tagLst xmlns:p="http://schemas.openxmlformats.org/presentationml/2006/main">
  <p:tag name="KSO_WM_DIAGRAM_VIRTUALLY_FRAME" val="{&quot;height&quot;:347.1,&quot;left&quot;:372.35,&quot;top&quot;:107.4,&quot;width&quot;:514.55}"/>
</p:tagLst>
</file>

<file path=ppt/tags/tag144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45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46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47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48.xml><?xml version="1.0" encoding="utf-8"?>
<p:tagLst xmlns:p="http://schemas.openxmlformats.org/presentationml/2006/main">
  <p:tag name="KSO_WM_DIAGRAM_VIRTUALLY_FRAME" val="{&quot;height&quot;:347.1,&quot;left&quot;:372.35,&quot;top&quot;:107.4,&quot;width&quot;:514.55}"/>
</p:tagLst>
</file>

<file path=ppt/tags/tag149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5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50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51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52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53.xml><?xml version="1.0" encoding="utf-8"?>
<p:tagLst xmlns:p="http://schemas.openxmlformats.org/presentationml/2006/main">
  <p:tag name="KSO_WM_DIAGRAM_VIRTUALLY_FRAME" val="{&quot;height&quot;:347.1,&quot;left&quot;:372.35,&quot;top&quot;:107.4,&quot;width&quot;:514.55}"/>
</p:tagLst>
</file>

<file path=ppt/tags/tag154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55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56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57.xml><?xml version="1.0" encoding="utf-8"?>
<p:tagLst xmlns:p="http://schemas.openxmlformats.org/presentationml/2006/main">
  <p:tag name="KSO_WM_BEAUTIFY_FLAG" val=""/>
  <p:tag name="KSO_WM_DIAGRAM_VIRTUALLY_FRAME" val="{&quot;height&quot;:347.1,&quot;left&quot;:372.35,&quot;top&quot;:107.4,&quot;width&quot;:514.55}"/>
</p:tagLst>
</file>

<file path=ppt/tags/tag158.xml><?xml version="1.0" encoding="utf-8"?>
<p:tagLst xmlns:p="http://schemas.openxmlformats.org/presentationml/2006/main">
  <p:tag name="KSO_WM_DIAGRAM_VIRTUALLY_FRAME" val="{&quot;height&quot;:347.1,&quot;left&quot;:372.35,&quot;top&quot;:107.4,&quot;width&quot;:514.55}"/>
</p:tagLst>
</file>

<file path=ppt/tags/tag159.xml><?xml version="1.0" encoding="utf-8"?>
<p:tagLst xmlns:p="http://schemas.openxmlformats.org/presentationml/2006/main">
  <p:tag name="KSO_WM_DIAGRAM_VIRTUALLY_FRAME" val="{&quot;height&quot;:347.1,&quot;left&quot;:372.35,&quot;top&quot;:107.4,&quot;width&quot;:514.55}"/>
</p:tagLst>
</file>

<file path=ppt/tags/tag16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60.xml><?xml version="1.0" encoding="utf-8"?>
<p:tagLst xmlns:p="http://schemas.openxmlformats.org/presentationml/2006/main">
  <p:tag name="KSO_WM_DIAGRAM_VIRTUALLY_FRAME" val="{&quot;height&quot;:347.1,&quot;left&quot;:372.35,&quot;top&quot;:107.4,&quot;width&quot;:514.55}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DIAGRAM_VIRTUALLY_FRAME" val="{&quot;height&quot;:363.75,&quot;left&quot;:70.8,&quot;top&quot;:97.65,&quot;width&quot;:813.25}"/>
</p:tagLst>
</file>

<file path=ppt/tags/tag168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69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7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70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71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72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73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74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75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76.xml><?xml version="1.0" encoding="utf-8"?>
<p:tagLst xmlns:p="http://schemas.openxmlformats.org/presentationml/2006/main">
  <p:tag name="KSO_WM_DIAGRAM_VIRTUALLY_FRAME" val="{&quot;height&quot;:363.75,&quot;left&quot;:70.8,&quot;top&quot;:97.65,&quot;width&quot;:813.25}"/>
</p:tagLst>
</file>

<file path=ppt/tags/tag177.xml><?xml version="1.0" encoding="utf-8"?>
<p:tagLst xmlns:p="http://schemas.openxmlformats.org/presentationml/2006/main">
  <p:tag name="KSO_WM_DIAGRAM_VIRTUALLY_FRAME" val="{&quot;height&quot;:363.75,&quot;left&quot;:70.8,&quot;top&quot;:97.65,&quot;width&quot;:813.25}"/>
</p:tagLst>
</file>

<file path=ppt/tags/tag178.xml><?xml version="1.0" encoding="utf-8"?>
<p:tagLst xmlns:p="http://schemas.openxmlformats.org/presentationml/2006/main">
  <p:tag name="KSO_WM_DIAGRAM_VIRTUALLY_FRAME" val="{&quot;height&quot;:363.75,&quot;left&quot;:70.8,&quot;top&quot;:97.65,&quot;width&quot;:813.25}"/>
</p:tagLst>
</file>

<file path=ppt/tags/tag179.xml><?xml version="1.0" encoding="utf-8"?>
<p:tagLst xmlns:p="http://schemas.openxmlformats.org/presentationml/2006/main">
  <p:tag name="KSO_WM_DIAGRAM_VIRTUALLY_FRAME" val="{&quot;height&quot;:363.75,&quot;left&quot;:70.8,&quot;top&quot;:97.65,&quot;width&quot;:813.25}"/>
</p:tagLst>
</file>

<file path=ppt/tags/tag18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80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81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82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83.xml><?xml version="1.0" encoding="utf-8"?>
<p:tagLst xmlns:p="http://schemas.openxmlformats.org/presentationml/2006/main">
  <p:tag name="KSO_WM_BEAUTIFY_FLAG" val=""/>
  <p:tag name="KSO_WM_DIAGRAM_VIRTUALLY_FRAME" val="{&quot;height&quot;:363.75,&quot;left&quot;:70.8,&quot;top&quot;:97.65,&quot;width&quot;:813.25}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88.xml><?xml version="1.0" encoding="utf-8"?>
<p:tagLst xmlns:p="http://schemas.openxmlformats.org/presentationml/2006/main">
  <p:tag name="KSO_WM_DIAGRAM_VIRTUALLY_FRAME" val="{&quot;height&quot;:367.95,&quot;left&quot;:51.05,&quot;top&quot;:96.2,&quot;width&quot;:848.8}"/>
</p:tagLst>
</file>

<file path=ppt/tags/tag189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9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190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91.xml><?xml version="1.0" encoding="utf-8"?>
<p:tagLst xmlns:p="http://schemas.openxmlformats.org/presentationml/2006/main">
  <p:tag name="KSO_WM_DIAGRAM_VIRTUALLY_FRAME" val="{&quot;height&quot;:367.95,&quot;left&quot;:51.05,&quot;top&quot;:96.2,&quot;width&quot;:848.8}"/>
</p:tagLst>
</file>

<file path=ppt/tags/tag192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93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94.xml><?xml version="1.0" encoding="utf-8"?>
<p:tagLst xmlns:p="http://schemas.openxmlformats.org/presentationml/2006/main">
  <p:tag name="KSO_WM_DIAGRAM_VIRTUALLY_FRAME" val="{&quot;height&quot;:367.95,&quot;left&quot;:51.05,&quot;top&quot;:96.2,&quot;width&quot;:848.8}"/>
</p:tagLst>
</file>

<file path=ppt/tags/tag195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96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97.xml><?xml version="1.0" encoding="utf-8"?>
<p:tagLst xmlns:p="http://schemas.openxmlformats.org/presentationml/2006/main">
  <p:tag name="KSO_WM_DIAGRAM_VIRTUALLY_FRAME" val="{&quot;height&quot;:367.95,&quot;left&quot;:51.05,&quot;top&quot;:96.2,&quot;width&quot;:848.8}"/>
</p:tagLst>
</file>

<file path=ppt/tags/tag198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199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200.xml><?xml version="1.0" encoding="utf-8"?>
<p:tagLst xmlns:p="http://schemas.openxmlformats.org/presentationml/2006/main">
  <p:tag name="KSO_WM_DIAGRAM_VIRTUALLY_FRAME" val="{&quot;height&quot;:367.95,&quot;left&quot;:51.05,&quot;top&quot;:96.2,&quot;width&quot;:848.8}"/>
</p:tagLst>
</file>

<file path=ppt/tags/tag201.xml><?xml version="1.0" encoding="utf-8"?>
<p:tagLst xmlns:p="http://schemas.openxmlformats.org/presentationml/2006/main">
  <p:tag name="KSO_WM_DIAGRAM_VIRTUALLY_FRAME" val="{&quot;height&quot;:367.95,&quot;left&quot;:51.05,&quot;top&quot;:96.2,&quot;width&quot;:848.8}"/>
</p:tagLst>
</file>

<file path=ppt/tags/tag202.xml><?xml version="1.0" encoding="utf-8"?>
<p:tagLst xmlns:p="http://schemas.openxmlformats.org/presentationml/2006/main">
  <p:tag name="KSO_WM_DIAGRAM_VIRTUALLY_FRAME" val="{&quot;height&quot;:367.95,&quot;left&quot;:51.05,&quot;top&quot;:96.2,&quot;width&quot;:848.8}"/>
</p:tagLst>
</file>

<file path=ppt/tags/tag203.xml><?xml version="1.0" encoding="utf-8"?>
<p:tagLst xmlns:p="http://schemas.openxmlformats.org/presentationml/2006/main">
  <p:tag name="KSO_WM_DIAGRAM_VIRTUALLY_FRAME" val="{&quot;height&quot;:367.95,&quot;left&quot;:51.05,&quot;top&quot;:96.2,&quot;width&quot;:848.8}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4.xml><?xml version="1.0" encoding="utf-8"?>
<p:tagLst xmlns:p="http://schemas.openxmlformats.org/presentationml/2006/main">
  <p:tag name="KSO_WPP_MARK_KEY" val="01b0d985-ef80-4a4a-9049-8cd7123b7eb6"/>
  <p:tag name="COMMONDATA" val="eyJjb3VudCI6MSwiaGRpZCI6ImU4YWU4MjcxMzU1YWUzOTNjZmNiZWI0NmY5ZjI5OGQxIiwidXNlckNvdW50IjoxfQ=="/>
</p:tagLst>
</file>

<file path=ppt/tags/tag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215.85,&quot;left&quot;:88.9,&quot;top&quot;:179.35,&quot;width&quot;:783.2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  <p:tag name="KSO_WM_DIAGRAM_VIRTUALLY_FRAME" val="{&quot;height&quot;:367.95,&quot;left&quot;:51.05,&quot;top&quot;:96.2,&quot;width&quot;:848.8}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2432</Words>
  <Application>WPS 演示</Application>
  <PresentationFormat>宽屏</PresentationFormat>
  <Paragraphs>217</Paragraphs>
  <Slides>14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字魂35号-经典雅黑</vt:lpstr>
      <vt:lpstr>黑体</vt:lpstr>
      <vt:lpstr>方正FW筑紫明朝 简 H</vt:lpstr>
      <vt:lpstr>思源宋体 CN Heavy</vt:lpstr>
      <vt:lpstr>阿里巴巴普惠体</vt:lpstr>
      <vt:lpstr>微软雅黑</vt:lpstr>
      <vt:lpstr>汉仪许静行楷简</vt:lpstr>
      <vt:lpstr>汉仪旗黑-55简</vt:lpstr>
      <vt:lpstr>汉仪文黑-55简</vt:lpstr>
      <vt:lpstr>思源黑体 CN Normal</vt:lpstr>
      <vt:lpstr>汉仪许静行楷W</vt:lpstr>
      <vt:lpstr>思源黑体 CN Light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夜垣</cp:lastModifiedBy>
  <cp:revision>1080</cp:revision>
  <dcterms:created xsi:type="dcterms:W3CDTF">2020-09-24T01:43:00Z</dcterms:created>
  <dcterms:modified xsi:type="dcterms:W3CDTF">2025-05-12T16:55:34Z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KSOSaveFontToCloudKey">
    <vt:lpwstr>363254234_btnclosed</vt:lpwstr>
  </property>
  <property fmtid="{D5CDD505-2E9C-101B-9397-08002B2CF9AE}" pid="4" name="ICV">
    <vt:lpwstr>FE973A05F6B44391A688CA7150B61955_11</vt:lpwstr>
  </property>
  <property fmtid="{D5CDD505-2E9C-101B-9397-08002B2CF9AE}" pid="5" name="KSOTemplateUUID">
    <vt:lpwstr>v1.0_mb_MTmOKrKWChNiR/ryUeQTXA==</vt:lpwstr>
  </property>
</Properties>
</file>